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7" r:id="rId2"/>
  </p:sldIdLst>
  <p:sldSz cx="14439900" cy="20104100"/>
  <p:notesSz cx="144399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04712-32D6-46EF-9CF5-22A4B55ACB87}" v="5" dt="2026-03-06T09:15:28.9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5" d="100"/>
          <a:sy n="25" d="100"/>
        </p:scale>
        <p:origin x="180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654" name="図 653">
            <a:extLst>
              <a:ext uri="{FF2B5EF4-FFF2-40B4-BE49-F238E27FC236}">
                <a16:creationId xmlns:a16="http://schemas.microsoft.com/office/drawing/2014/main" id="{ACF1F600-F95C-9390-89FF-C1AEA3191338}"/>
              </a:ext>
            </a:extLst>
          </p:cNvPr>
          <p:cNvPicPr>
            <a:picLocks noChangeAspect="1"/>
          </p:cNvPicPr>
          <p:nvPr userDrawn="1"/>
        </p:nvPicPr>
        <p:blipFill>
          <a:blip r:embed="rId2"/>
          <a:stretch>
            <a:fillRect/>
          </a:stretch>
        </p:blipFill>
        <p:spPr>
          <a:xfrm>
            <a:off x="333921" y="374650"/>
            <a:ext cx="13772058" cy="1877730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2312" y="804164"/>
            <a:ext cx="13001625" cy="32166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22312" y="4623943"/>
            <a:ext cx="13001625" cy="13268707"/>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911725" y="18696814"/>
            <a:ext cx="4622800"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22312" y="18696814"/>
            <a:ext cx="3322637"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a:xfrm>
            <a:off x="10401300" y="18696814"/>
            <a:ext cx="3322637"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1EED8583-0CC8-4D0E-F7D4-A60E83E47E79}"/>
              </a:ext>
            </a:extLst>
          </p:cNvPr>
          <p:cNvGrpSpPr/>
          <p:nvPr/>
        </p:nvGrpSpPr>
        <p:grpSpPr>
          <a:xfrm>
            <a:off x="2867319" y="16568021"/>
            <a:ext cx="10487660" cy="1830705"/>
            <a:chOff x="2867319" y="16568021"/>
            <a:chExt cx="10487660" cy="1830705"/>
          </a:xfrm>
        </p:grpSpPr>
        <p:sp>
          <p:nvSpPr>
            <p:cNvPr id="3" name="object 3">
              <a:extLst>
                <a:ext uri="{FF2B5EF4-FFF2-40B4-BE49-F238E27FC236}">
                  <a16:creationId xmlns:a16="http://schemas.microsoft.com/office/drawing/2014/main" id="{DCC1D472-3C3D-6789-36D5-FD534D77EDEC}"/>
                </a:ext>
              </a:extLst>
            </p:cNvPr>
            <p:cNvSpPr/>
            <p:nvPr/>
          </p:nvSpPr>
          <p:spPr>
            <a:xfrm>
              <a:off x="2877040" y="16577741"/>
              <a:ext cx="10467975" cy="1811020"/>
            </a:xfrm>
            <a:custGeom>
              <a:avLst/>
              <a:gdLst/>
              <a:ahLst/>
              <a:cxnLst/>
              <a:rect l="l" t="t" r="r" b="b"/>
              <a:pathLst>
                <a:path w="10467975" h="1811019">
                  <a:moveTo>
                    <a:pt x="10273205" y="0"/>
                  </a:moveTo>
                  <a:lnTo>
                    <a:pt x="194524" y="0"/>
                  </a:lnTo>
                  <a:lnTo>
                    <a:pt x="150060" y="5161"/>
                  </a:lnTo>
                  <a:lnTo>
                    <a:pt x="109170" y="19850"/>
                  </a:lnTo>
                  <a:lnTo>
                    <a:pt x="73044" y="42876"/>
                  </a:lnTo>
                  <a:lnTo>
                    <a:pt x="42874" y="73048"/>
                  </a:lnTo>
                  <a:lnTo>
                    <a:pt x="19849" y="109174"/>
                  </a:lnTo>
                  <a:lnTo>
                    <a:pt x="5160" y="150063"/>
                  </a:lnTo>
                  <a:lnTo>
                    <a:pt x="0" y="194524"/>
                  </a:lnTo>
                  <a:lnTo>
                    <a:pt x="0" y="1616120"/>
                  </a:lnTo>
                  <a:lnTo>
                    <a:pt x="5160" y="1660584"/>
                  </a:lnTo>
                  <a:lnTo>
                    <a:pt x="19849" y="1701474"/>
                  </a:lnTo>
                  <a:lnTo>
                    <a:pt x="42874" y="1737600"/>
                  </a:lnTo>
                  <a:lnTo>
                    <a:pt x="73044" y="1767771"/>
                  </a:lnTo>
                  <a:lnTo>
                    <a:pt x="109170" y="1790796"/>
                  </a:lnTo>
                  <a:lnTo>
                    <a:pt x="150060" y="1805484"/>
                  </a:lnTo>
                  <a:lnTo>
                    <a:pt x="194524" y="1810645"/>
                  </a:lnTo>
                  <a:lnTo>
                    <a:pt x="10273205" y="1810645"/>
                  </a:lnTo>
                  <a:lnTo>
                    <a:pt x="10317668" y="1805484"/>
                  </a:lnTo>
                  <a:lnTo>
                    <a:pt x="10358558" y="1790796"/>
                  </a:lnTo>
                  <a:lnTo>
                    <a:pt x="10394684" y="1767771"/>
                  </a:lnTo>
                  <a:lnTo>
                    <a:pt x="10424855" y="1737600"/>
                  </a:lnTo>
                  <a:lnTo>
                    <a:pt x="10447880" y="1701474"/>
                  </a:lnTo>
                  <a:lnTo>
                    <a:pt x="10462568" y="1660584"/>
                  </a:lnTo>
                  <a:lnTo>
                    <a:pt x="10467729" y="1616120"/>
                  </a:lnTo>
                  <a:lnTo>
                    <a:pt x="10467729" y="194524"/>
                  </a:lnTo>
                  <a:lnTo>
                    <a:pt x="10462568" y="150063"/>
                  </a:lnTo>
                  <a:lnTo>
                    <a:pt x="10447880" y="109174"/>
                  </a:lnTo>
                  <a:lnTo>
                    <a:pt x="10424855" y="73048"/>
                  </a:lnTo>
                  <a:lnTo>
                    <a:pt x="10394684" y="42876"/>
                  </a:lnTo>
                  <a:lnTo>
                    <a:pt x="10358558" y="19850"/>
                  </a:lnTo>
                  <a:lnTo>
                    <a:pt x="10317668" y="5161"/>
                  </a:lnTo>
                  <a:lnTo>
                    <a:pt x="10273205" y="0"/>
                  </a:lnTo>
                  <a:close/>
                </a:path>
              </a:pathLst>
            </a:custGeom>
            <a:solidFill>
              <a:srgbClr val="FFFCD5"/>
            </a:solidFill>
          </p:spPr>
          <p:txBody>
            <a:bodyPr wrap="square" lIns="0" tIns="0" rIns="0" bIns="0" rtlCol="0"/>
            <a:lstStyle/>
            <a:p>
              <a:endParaRPr dirty="0"/>
            </a:p>
          </p:txBody>
        </p:sp>
        <p:sp>
          <p:nvSpPr>
            <p:cNvPr id="4" name="object 4">
              <a:extLst>
                <a:ext uri="{FF2B5EF4-FFF2-40B4-BE49-F238E27FC236}">
                  <a16:creationId xmlns:a16="http://schemas.microsoft.com/office/drawing/2014/main" id="{F4759B2F-A52B-E78B-5E39-DAD966847A32}"/>
                </a:ext>
              </a:extLst>
            </p:cNvPr>
            <p:cNvSpPr/>
            <p:nvPr/>
          </p:nvSpPr>
          <p:spPr>
            <a:xfrm>
              <a:off x="2877040" y="16577741"/>
              <a:ext cx="10467975" cy="1811020"/>
            </a:xfrm>
            <a:custGeom>
              <a:avLst/>
              <a:gdLst/>
              <a:ahLst/>
              <a:cxnLst/>
              <a:rect l="l" t="t" r="r" b="b"/>
              <a:pathLst>
                <a:path w="10467975" h="1811019">
                  <a:moveTo>
                    <a:pt x="10467729" y="1616120"/>
                  </a:moveTo>
                  <a:lnTo>
                    <a:pt x="10462568" y="1660584"/>
                  </a:lnTo>
                  <a:lnTo>
                    <a:pt x="10447880" y="1701474"/>
                  </a:lnTo>
                  <a:lnTo>
                    <a:pt x="10424855" y="1737600"/>
                  </a:lnTo>
                  <a:lnTo>
                    <a:pt x="10394684" y="1767771"/>
                  </a:lnTo>
                  <a:lnTo>
                    <a:pt x="10358558" y="1790796"/>
                  </a:lnTo>
                  <a:lnTo>
                    <a:pt x="10317668" y="1805484"/>
                  </a:lnTo>
                  <a:lnTo>
                    <a:pt x="10273205" y="1810645"/>
                  </a:lnTo>
                  <a:lnTo>
                    <a:pt x="194524" y="1810645"/>
                  </a:lnTo>
                  <a:lnTo>
                    <a:pt x="150060" y="1805484"/>
                  </a:lnTo>
                  <a:lnTo>
                    <a:pt x="109170" y="1790796"/>
                  </a:lnTo>
                  <a:lnTo>
                    <a:pt x="73044" y="1767771"/>
                  </a:lnTo>
                  <a:lnTo>
                    <a:pt x="42874" y="1737600"/>
                  </a:lnTo>
                  <a:lnTo>
                    <a:pt x="19849" y="1701474"/>
                  </a:lnTo>
                  <a:lnTo>
                    <a:pt x="5160" y="1660584"/>
                  </a:lnTo>
                  <a:lnTo>
                    <a:pt x="0" y="1616120"/>
                  </a:lnTo>
                  <a:lnTo>
                    <a:pt x="0" y="194524"/>
                  </a:lnTo>
                  <a:lnTo>
                    <a:pt x="5160" y="150063"/>
                  </a:lnTo>
                  <a:lnTo>
                    <a:pt x="19849" y="109174"/>
                  </a:lnTo>
                  <a:lnTo>
                    <a:pt x="42874" y="73048"/>
                  </a:lnTo>
                  <a:lnTo>
                    <a:pt x="73044" y="42876"/>
                  </a:lnTo>
                  <a:lnTo>
                    <a:pt x="109170" y="19850"/>
                  </a:lnTo>
                  <a:lnTo>
                    <a:pt x="150060" y="5161"/>
                  </a:lnTo>
                  <a:lnTo>
                    <a:pt x="194524" y="0"/>
                  </a:lnTo>
                  <a:lnTo>
                    <a:pt x="10273205" y="0"/>
                  </a:lnTo>
                  <a:lnTo>
                    <a:pt x="10317668" y="5161"/>
                  </a:lnTo>
                  <a:lnTo>
                    <a:pt x="10358558" y="19850"/>
                  </a:lnTo>
                  <a:lnTo>
                    <a:pt x="10394684" y="42876"/>
                  </a:lnTo>
                  <a:lnTo>
                    <a:pt x="10424855" y="73048"/>
                  </a:lnTo>
                  <a:lnTo>
                    <a:pt x="10447880" y="109174"/>
                  </a:lnTo>
                  <a:lnTo>
                    <a:pt x="10462568" y="150063"/>
                  </a:lnTo>
                  <a:lnTo>
                    <a:pt x="10467729" y="194524"/>
                  </a:lnTo>
                  <a:lnTo>
                    <a:pt x="10467729" y="1616120"/>
                  </a:lnTo>
                  <a:close/>
                </a:path>
              </a:pathLst>
            </a:custGeom>
            <a:ln w="19441">
              <a:solidFill>
                <a:srgbClr val="1B75BC"/>
              </a:solidFill>
            </a:ln>
          </p:spPr>
          <p:txBody>
            <a:bodyPr wrap="square" lIns="0" tIns="0" rIns="0" bIns="0" rtlCol="0"/>
            <a:lstStyle/>
            <a:p>
              <a:endParaRPr/>
            </a:p>
          </p:txBody>
        </p:sp>
      </p:grpSp>
      <p:sp>
        <p:nvSpPr>
          <p:cNvPr id="5" name="object 94">
            <a:extLst>
              <a:ext uri="{FF2B5EF4-FFF2-40B4-BE49-F238E27FC236}">
                <a16:creationId xmlns:a16="http://schemas.microsoft.com/office/drawing/2014/main" id="{871C31EE-30EE-4B9D-73C0-2B0118869B83}"/>
              </a:ext>
            </a:extLst>
          </p:cNvPr>
          <p:cNvSpPr/>
          <p:nvPr/>
        </p:nvSpPr>
        <p:spPr>
          <a:xfrm>
            <a:off x="3006723" y="17012651"/>
            <a:ext cx="10208895" cy="635"/>
          </a:xfrm>
          <a:custGeom>
            <a:avLst/>
            <a:gdLst/>
            <a:ahLst/>
            <a:cxnLst/>
            <a:rect l="l" t="t" r="r" b="b"/>
            <a:pathLst>
              <a:path w="10208894" h="634">
                <a:moveTo>
                  <a:pt x="10208363" y="16"/>
                </a:moveTo>
                <a:lnTo>
                  <a:pt x="0" y="0"/>
                </a:lnTo>
              </a:path>
            </a:pathLst>
          </a:custGeom>
          <a:ln w="19441">
            <a:solidFill>
              <a:srgbClr val="1B75BC"/>
            </a:solidFill>
          </a:ln>
        </p:spPr>
        <p:txBody>
          <a:bodyPr wrap="square" lIns="0" tIns="0" rIns="0" bIns="0" rtlCol="0"/>
          <a:lstStyle/>
          <a:p>
            <a:endParaRPr/>
          </a:p>
        </p:txBody>
      </p:sp>
      <p:grpSp>
        <p:nvGrpSpPr>
          <p:cNvPr id="6" name="グループ化 5">
            <a:extLst>
              <a:ext uri="{FF2B5EF4-FFF2-40B4-BE49-F238E27FC236}">
                <a16:creationId xmlns:a16="http://schemas.microsoft.com/office/drawing/2014/main" id="{7BE7538F-74FD-9737-FC6B-F6D5A7C77049}"/>
              </a:ext>
            </a:extLst>
          </p:cNvPr>
          <p:cNvGrpSpPr/>
          <p:nvPr/>
        </p:nvGrpSpPr>
        <p:grpSpPr>
          <a:xfrm>
            <a:off x="3103326" y="17317510"/>
            <a:ext cx="1180652" cy="269845"/>
            <a:chOff x="3103326" y="17317510"/>
            <a:chExt cx="1180652" cy="269845"/>
          </a:xfrm>
        </p:grpSpPr>
        <p:sp>
          <p:nvSpPr>
            <p:cNvPr id="7" name="object 195">
              <a:extLst>
                <a:ext uri="{FF2B5EF4-FFF2-40B4-BE49-F238E27FC236}">
                  <a16:creationId xmlns:a16="http://schemas.microsoft.com/office/drawing/2014/main" id="{AF289A07-A786-5922-850F-F555771DC441}"/>
                </a:ext>
              </a:extLst>
            </p:cNvPr>
            <p:cNvSpPr/>
            <p:nvPr/>
          </p:nvSpPr>
          <p:spPr>
            <a:xfrm>
              <a:off x="3103326" y="17318115"/>
              <a:ext cx="277495" cy="269240"/>
            </a:xfrm>
            <a:custGeom>
              <a:avLst/>
              <a:gdLst/>
              <a:ahLst/>
              <a:cxnLst/>
              <a:rect l="l" t="t" r="r" b="b"/>
              <a:pathLst>
                <a:path w="277495" h="269240">
                  <a:moveTo>
                    <a:pt x="72871" y="115085"/>
                  </a:moveTo>
                  <a:lnTo>
                    <a:pt x="5952" y="115085"/>
                  </a:lnTo>
                  <a:lnTo>
                    <a:pt x="5952" y="141853"/>
                  </a:lnTo>
                  <a:lnTo>
                    <a:pt x="37175" y="141853"/>
                  </a:lnTo>
                  <a:lnTo>
                    <a:pt x="37175" y="213803"/>
                  </a:lnTo>
                  <a:lnTo>
                    <a:pt x="27186" y="221608"/>
                  </a:lnTo>
                  <a:lnTo>
                    <a:pt x="17920" y="228267"/>
                  </a:lnTo>
                  <a:lnTo>
                    <a:pt x="8988" y="234089"/>
                  </a:lnTo>
                  <a:lnTo>
                    <a:pt x="0" y="239383"/>
                  </a:lnTo>
                  <a:lnTo>
                    <a:pt x="21414" y="268819"/>
                  </a:lnTo>
                  <a:lnTo>
                    <a:pt x="30986" y="260636"/>
                  </a:lnTo>
                  <a:lnTo>
                    <a:pt x="40224" y="251949"/>
                  </a:lnTo>
                  <a:lnTo>
                    <a:pt x="49353" y="242477"/>
                  </a:lnTo>
                  <a:lnTo>
                    <a:pt x="58598" y="231943"/>
                  </a:lnTo>
                  <a:lnTo>
                    <a:pt x="113266" y="231943"/>
                  </a:lnTo>
                  <a:lnTo>
                    <a:pt x="72871" y="209647"/>
                  </a:lnTo>
                  <a:lnTo>
                    <a:pt x="72871" y="115085"/>
                  </a:lnTo>
                  <a:close/>
                </a:path>
                <a:path w="277495" h="269240">
                  <a:moveTo>
                    <a:pt x="113266" y="231943"/>
                  </a:moveTo>
                  <a:lnTo>
                    <a:pt x="58598" y="231943"/>
                  </a:lnTo>
                  <a:lnTo>
                    <a:pt x="78589" y="247083"/>
                  </a:lnTo>
                  <a:lnTo>
                    <a:pt x="106804" y="256895"/>
                  </a:lnTo>
                  <a:lnTo>
                    <a:pt x="147794" y="262277"/>
                  </a:lnTo>
                  <a:lnTo>
                    <a:pt x="150262" y="262277"/>
                  </a:lnTo>
                  <a:lnTo>
                    <a:pt x="203412" y="263773"/>
                  </a:lnTo>
                  <a:lnTo>
                    <a:pt x="213917" y="263773"/>
                  </a:lnTo>
                  <a:lnTo>
                    <a:pt x="232147" y="263477"/>
                  </a:lnTo>
                  <a:lnTo>
                    <a:pt x="267347" y="262277"/>
                  </a:lnTo>
                  <a:lnTo>
                    <a:pt x="270010" y="252691"/>
                  </a:lnTo>
                  <a:lnTo>
                    <a:pt x="272365" y="245334"/>
                  </a:lnTo>
                  <a:lnTo>
                    <a:pt x="274667" y="239533"/>
                  </a:lnTo>
                  <a:lnTo>
                    <a:pt x="275800" y="237304"/>
                  </a:lnTo>
                  <a:lnTo>
                    <a:pt x="191823" y="237304"/>
                  </a:lnTo>
                  <a:lnTo>
                    <a:pt x="160670" y="236891"/>
                  </a:lnTo>
                  <a:lnTo>
                    <a:pt x="136464" y="235558"/>
                  </a:lnTo>
                  <a:lnTo>
                    <a:pt x="118004" y="233166"/>
                  </a:lnTo>
                  <a:lnTo>
                    <a:pt x="113266" y="231943"/>
                  </a:lnTo>
                  <a:close/>
                </a:path>
                <a:path w="277495" h="269240">
                  <a:moveTo>
                    <a:pt x="277165" y="234619"/>
                  </a:moveTo>
                  <a:lnTo>
                    <a:pt x="254419" y="235793"/>
                  </a:lnTo>
                  <a:lnTo>
                    <a:pt x="232371" y="236632"/>
                  </a:lnTo>
                  <a:lnTo>
                    <a:pt x="211385" y="237136"/>
                  </a:lnTo>
                  <a:lnTo>
                    <a:pt x="191823" y="237304"/>
                  </a:lnTo>
                  <a:lnTo>
                    <a:pt x="275800" y="237304"/>
                  </a:lnTo>
                  <a:lnTo>
                    <a:pt x="277165" y="234619"/>
                  </a:lnTo>
                  <a:close/>
                </a:path>
                <a:path w="277495" h="269240">
                  <a:moveTo>
                    <a:pt x="191823" y="201026"/>
                  </a:moveTo>
                  <a:lnTo>
                    <a:pt x="154639" y="201026"/>
                  </a:lnTo>
                  <a:lnTo>
                    <a:pt x="154639" y="230155"/>
                  </a:lnTo>
                  <a:lnTo>
                    <a:pt x="191823" y="230155"/>
                  </a:lnTo>
                  <a:lnTo>
                    <a:pt x="191823" y="201026"/>
                  </a:lnTo>
                  <a:close/>
                </a:path>
                <a:path w="277495" h="269240">
                  <a:moveTo>
                    <a:pt x="265269" y="178706"/>
                  </a:moveTo>
                  <a:lnTo>
                    <a:pt x="84460" y="178706"/>
                  </a:lnTo>
                  <a:lnTo>
                    <a:pt x="84460" y="201026"/>
                  </a:lnTo>
                  <a:lnTo>
                    <a:pt x="265269" y="201026"/>
                  </a:lnTo>
                  <a:lnTo>
                    <a:pt x="265269" y="178706"/>
                  </a:lnTo>
                  <a:close/>
                </a:path>
                <a:path w="277495" h="269240">
                  <a:moveTo>
                    <a:pt x="191823" y="159095"/>
                  </a:moveTo>
                  <a:lnTo>
                    <a:pt x="154639" y="159095"/>
                  </a:lnTo>
                  <a:lnTo>
                    <a:pt x="154639" y="178706"/>
                  </a:lnTo>
                  <a:lnTo>
                    <a:pt x="191823" y="178706"/>
                  </a:lnTo>
                  <a:lnTo>
                    <a:pt x="191823" y="159095"/>
                  </a:lnTo>
                  <a:close/>
                </a:path>
                <a:path w="277495" h="269240">
                  <a:moveTo>
                    <a:pt x="251287" y="66014"/>
                  </a:moveTo>
                  <a:lnTo>
                    <a:pt x="95766" y="66014"/>
                  </a:lnTo>
                  <a:lnTo>
                    <a:pt x="95766" y="159095"/>
                  </a:lnTo>
                  <a:lnTo>
                    <a:pt x="251287" y="159095"/>
                  </a:lnTo>
                  <a:lnTo>
                    <a:pt x="251287" y="139775"/>
                  </a:lnTo>
                  <a:lnTo>
                    <a:pt x="129076" y="139775"/>
                  </a:lnTo>
                  <a:lnTo>
                    <a:pt x="129076" y="121029"/>
                  </a:lnTo>
                  <a:lnTo>
                    <a:pt x="251287" y="121029"/>
                  </a:lnTo>
                  <a:lnTo>
                    <a:pt x="251287" y="103181"/>
                  </a:lnTo>
                  <a:lnTo>
                    <a:pt x="129076" y="103181"/>
                  </a:lnTo>
                  <a:lnTo>
                    <a:pt x="129076" y="85042"/>
                  </a:lnTo>
                  <a:lnTo>
                    <a:pt x="251287" y="85042"/>
                  </a:lnTo>
                  <a:lnTo>
                    <a:pt x="251287" y="66014"/>
                  </a:lnTo>
                  <a:close/>
                </a:path>
                <a:path w="277495" h="269240">
                  <a:moveTo>
                    <a:pt x="189429" y="121029"/>
                  </a:moveTo>
                  <a:lnTo>
                    <a:pt x="156733" y="121029"/>
                  </a:lnTo>
                  <a:lnTo>
                    <a:pt x="156733" y="139775"/>
                  </a:lnTo>
                  <a:lnTo>
                    <a:pt x="189429" y="139775"/>
                  </a:lnTo>
                  <a:lnTo>
                    <a:pt x="189429" y="121029"/>
                  </a:lnTo>
                  <a:close/>
                </a:path>
                <a:path w="277495" h="269240">
                  <a:moveTo>
                    <a:pt x="251287" y="121029"/>
                  </a:moveTo>
                  <a:lnTo>
                    <a:pt x="218276" y="121029"/>
                  </a:lnTo>
                  <a:lnTo>
                    <a:pt x="218276" y="139775"/>
                  </a:lnTo>
                  <a:lnTo>
                    <a:pt x="251287" y="139775"/>
                  </a:lnTo>
                  <a:lnTo>
                    <a:pt x="251287" y="121029"/>
                  </a:lnTo>
                  <a:close/>
                </a:path>
                <a:path w="277495" h="269240">
                  <a:moveTo>
                    <a:pt x="189429" y="85042"/>
                  </a:moveTo>
                  <a:lnTo>
                    <a:pt x="156733" y="85042"/>
                  </a:lnTo>
                  <a:lnTo>
                    <a:pt x="156733" y="103181"/>
                  </a:lnTo>
                  <a:lnTo>
                    <a:pt x="189429" y="103181"/>
                  </a:lnTo>
                  <a:lnTo>
                    <a:pt x="189429" y="85042"/>
                  </a:lnTo>
                  <a:close/>
                </a:path>
                <a:path w="277495" h="269240">
                  <a:moveTo>
                    <a:pt x="251287" y="85042"/>
                  </a:moveTo>
                  <a:lnTo>
                    <a:pt x="218276" y="85042"/>
                  </a:lnTo>
                  <a:lnTo>
                    <a:pt x="218276" y="103181"/>
                  </a:lnTo>
                  <a:lnTo>
                    <a:pt x="251287" y="103181"/>
                  </a:lnTo>
                  <a:lnTo>
                    <a:pt x="251287" y="85042"/>
                  </a:lnTo>
                  <a:close/>
                </a:path>
                <a:path w="277495" h="269240">
                  <a:moveTo>
                    <a:pt x="35396" y="8911"/>
                  </a:moveTo>
                  <a:lnTo>
                    <a:pt x="6550" y="26759"/>
                  </a:lnTo>
                  <a:lnTo>
                    <a:pt x="16561" y="35697"/>
                  </a:lnTo>
                  <a:lnTo>
                    <a:pt x="26882" y="46339"/>
                  </a:lnTo>
                  <a:lnTo>
                    <a:pt x="38041" y="59160"/>
                  </a:lnTo>
                  <a:lnTo>
                    <a:pt x="50567" y="74634"/>
                  </a:lnTo>
                  <a:lnTo>
                    <a:pt x="80886" y="56204"/>
                  </a:lnTo>
                  <a:lnTo>
                    <a:pt x="71644" y="44835"/>
                  </a:lnTo>
                  <a:lnTo>
                    <a:pt x="61374" y="33555"/>
                  </a:lnTo>
                  <a:lnTo>
                    <a:pt x="49487" y="21777"/>
                  </a:lnTo>
                  <a:lnTo>
                    <a:pt x="35396" y="8911"/>
                  </a:lnTo>
                  <a:close/>
                </a:path>
                <a:path w="277495" h="269240">
                  <a:moveTo>
                    <a:pt x="191823" y="47583"/>
                  </a:moveTo>
                  <a:lnTo>
                    <a:pt x="154639" y="47583"/>
                  </a:lnTo>
                  <a:lnTo>
                    <a:pt x="154639" y="66014"/>
                  </a:lnTo>
                  <a:lnTo>
                    <a:pt x="191823" y="66014"/>
                  </a:lnTo>
                  <a:lnTo>
                    <a:pt x="191823" y="47583"/>
                  </a:lnTo>
                  <a:close/>
                </a:path>
                <a:path w="277495" h="269240">
                  <a:moveTo>
                    <a:pt x="264679" y="25870"/>
                  </a:moveTo>
                  <a:lnTo>
                    <a:pt x="86247" y="25870"/>
                  </a:lnTo>
                  <a:lnTo>
                    <a:pt x="86247" y="47583"/>
                  </a:lnTo>
                  <a:lnTo>
                    <a:pt x="264679" y="47583"/>
                  </a:lnTo>
                  <a:lnTo>
                    <a:pt x="264679" y="25870"/>
                  </a:lnTo>
                  <a:close/>
                </a:path>
                <a:path w="277495" h="269240">
                  <a:moveTo>
                    <a:pt x="191823" y="0"/>
                  </a:moveTo>
                  <a:lnTo>
                    <a:pt x="154639" y="0"/>
                  </a:lnTo>
                  <a:lnTo>
                    <a:pt x="154639" y="25870"/>
                  </a:lnTo>
                  <a:lnTo>
                    <a:pt x="191823" y="25870"/>
                  </a:lnTo>
                  <a:lnTo>
                    <a:pt x="191823" y="0"/>
                  </a:lnTo>
                  <a:close/>
                </a:path>
              </a:pathLst>
            </a:custGeom>
            <a:solidFill>
              <a:srgbClr val="1B75BC"/>
            </a:solidFill>
          </p:spPr>
          <p:txBody>
            <a:bodyPr wrap="square" lIns="0" tIns="0" rIns="0" bIns="0" rtlCol="0"/>
            <a:lstStyle/>
            <a:p>
              <a:endParaRPr/>
            </a:p>
          </p:txBody>
        </p:sp>
        <p:sp>
          <p:nvSpPr>
            <p:cNvPr id="8" name="object 196">
              <a:extLst>
                <a:ext uri="{FF2B5EF4-FFF2-40B4-BE49-F238E27FC236}">
                  <a16:creationId xmlns:a16="http://schemas.microsoft.com/office/drawing/2014/main" id="{5BE859E8-D4CF-37C5-95D3-7C0F22413F57}"/>
                </a:ext>
              </a:extLst>
            </p:cNvPr>
            <p:cNvSpPr/>
            <p:nvPr/>
          </p:nvSpPr>
          <p:spPr>
            <a:xfrm>
              <a:off x="3467057" y="17317510"/>
              <a:ext cx="279400" cy="268605"/>
            </a:xfrm>
            <a:custGeom>
              <a:avLst/>
              <a:gdLst/>
              <a:ahLst/>
              <a:cxnLst/>
              <a:rect l="l" t="t" r="r" b="b"/>
              <a:pathLst>
                <a:path w="279400" h="268605">
                  <a:moveTo>
                    <a:pt x="79689" y="149577"/>
                  </a:moveTo>
                  <a:lnTo>
                    <a:pt x="47575" y="149577"/>
                  </a:lnTo>
                  <a:lnTo>
                    <a:pt x="47575" y="268245"/>
                  </a:lnTo>
                  <a:lnTo>
                    <a:pt x="79689" y="268245"/>
                  </a:lnTo>
                  <a:lnTo>
                    <a:pt x="79689" y="149577"/>
                  </a:lnTo>
                  <a:close/>
                </a:path>
                <a:path w="279400" h="268605">
                  <a:moveTo>
                    <a:pt x="252176" y="165354"/>
                  </a:moveTo>
                  <a:lnTo>
                    <a:pt x="138271" y="165354"/>
                  </a:lnTo>
                  <a:lnTo>
                    <a:pt x="138271" y="268245"/>
                  </a:lnTo>
                  <a:lnTo>
                    <a:pt x="170392" y="268245"/>
                  </a:lnTo>
                  <a:lnTo>
                    <a:pt x="170392" y="254570"/>
                  </a:lnTo>
                  <a:lnTo>
                    <a:pt x="252176" y="254570"/>
                  </a:lnTo>
                  <a:lnTo>
                    <a:pt x="252176" y="230783"/>
                  </a:lnTo>
                  <a:lnTo>
                    <a:pt x="170392" y="230783"/>
                  </a:lnTo>
                  <a:lnTo>
                    <a:pt x="170392" y="180525"/>
                  </a:lnTo>
                  <a:lnTo>
                    <a:pt x="252176" y="180525"/>
                  </a:lnTo>
                  <a:lnTo>
                    <a:pt x="252176" y="165354"/>
                  </a:lnTo>
                  <a:close/>
                </a:path>
                <a:path w="279400" h="268605">
                  <a:moveTo>
                    <a:pt x="252176" y="254570"/>
                  </a:moveTo>
                  <a:lnTo>
                    <a:pt x="219464" y="254570"/>
                  </a:lnTo>
                  <a:lnTo>
                    <a:pt x="219464" y="268245"/>
                  </a:lnTo>
                  <a:lnTo>
                    <a:pt x="252176" y="268245"/>
                  </a:lnTo>
                  <a:lnTo>
                    <a:pt x="252176" y="254570"/>
                  </a:lnTo>
                  <a:close/>
                </a:path>
                <a:path w="279400" h="268605">
                  <a:moveTo>
                    <a:pt x="10998" y="166535"/>
                  </a:moveTo>
                  <a:lnTo>
                    <a:pt x="9486" y="186706"/>
                  </a:lnTo>
                  <a:lnTo>
                    <a:pt x="7167" y="205007"/>
                  </a:lnTo>
                  <a:lnTo>
                    <a:pt x="4013" y="221691"/>
                  </a:lnTo>
                  <a:lnTo>
                    <a:pt x="0" y="237013"/>
                  </a:lnTo>
                  <a:lnTo>
                    <a:pt x="30625" y="249791"/>
                  </a:lnTo>
                  <a:lnTo>
                    <a:pt x="34636" y="230783"/>
                  </a:lnTo>
                  <a:lnTo>
                    <a:pt x="37724" y="210963"/>
                  </a:lnTo>
                  <a:lnTo>
                    <a:pt x="39865" y="190636"/>
                  </a:lnTo>
                  <a:lnTo>
                    <a:pt x="40949" y="171581"/>
                  </a:lnTo>
                  <a:lnTo>
                    <a:pt x="41033" y="170109"/>
                  </a:lnTo>
                  <a:lnTo>
                    <a:pt x="10998" y="166535"/>
                  </a:lnTo>
                  <a:close/>
                </a:path>
                <a:path w="279400" h="268605">
                  <a:moveTo>
                    <a:pt x="110921" y="162071"/>
                  </a:moveTo>
                  <a:lnTo>
                    <a:pt x="83854" y="168613"/>
                  </a:lnTo>
                  <a:lnTo>
                    <a:pt x="87295" y="182067"/>
                  </a:lnTo>
                  <a:lnTo>
                    <a:pt x="90177" y="197309"/>
                  </a:lnTo>
                  <a:lnTo>
                    <a:pt x="92723" y="215455"/>
                  </a:lnTo>
                  <a:lnTo>
                    <a:pt x="95092" y="237013"/>
                  </a:lnTo>
                  <a:lnTo>
                    <a:pt x="95159" y="237620"/>
                  </a:lnTo>
                  <a:lnTo>
                    <a:pt x="125485" y="228683"/>
                  </a:lnTo>
                  <a:lnTo>
                    <a:pt x="121661" y="207235"/>
                  </a:lnTo>
                  <a:lnTo>
                    <a:pt x="118088" y="189579"/>
                  </a:lnTo>
                  <a:lnTo>
                    <a:pt x="114572" y="174822"/>
                  </a:lnTo>
                  <a:lnTo>
                    <a:pt x="110921" y="162071"/>
                  </a:lnTo>
                  <a:close/>
                </a:path>
                <a:path w="279400" h="268605">
                  <a:moveTo>
                    <a:pt x="252176" y="180525"/>
                  </a:moveTo>
                  <a:lnTo>
                    <a:pt x="219456" y="180525"/>
                  </a:lnTo>
                  <a:lnTo>
                    <a:pt x="219456" y="230783"/>
                  </a:lnTo>
                  <a:lnTo>
                    <a:pt x="252176" y="230783"/>
                  </a:lnTo>
                  <a:lnTo>
                    <a:pt x="252176" y="180525"/>
                  </a:lnTo>
                  <a:close/>
                </a:path>
                <a:path w="279400" h="268605">
                  <a:moveTo>
                    <a:pt x="157995" y="152868"/>
                  </a:moveTo>
                  <a:lnTo>
                    <a:pt x="113589" y="152868"/>
                  </a:lnTo>
                  <a:lnTo>
                    <a:pt x="126375" y="171581"/>
                  </a:lnTo>
                  <a:lnTo>
                    <a:pt x="132618" y="168322"/>
                  </a:lnTo>
                  <a:lnTo>
                    <a:pt x="132925" y="168322"/>
                  </a:lnTo>
                  <a:lnTo>
                    <a:pt x="138271" y="165354"/>
                  </a:lnTo>
                  <a:lnTo>
                    <a:pt x="252176" y="165354"/>
                  </a:lnTo>
                  <a:lnTo>
                    <a:pt x="252176" y="161780"/>
                  </a:lnTo>
                  <a:lnTo>
                    <a:pt x="266680" y="161780"/>
                  </a:lnTo>
                  <a:lnTo>
                    <a:pt x="269398" y="157623"/>
                  </a:lnTo>
                  <a:lnTo>
                    <a:pt x="151065" y="157623"/>
                  </a:lnTo>
                  <a:lnTo>
                    <a:pt x="157995" y="152868"/>
                  </a:lnTo>
                  <a:close/>
                </a:path>
                <a:path w="279400" h="268605">
                  <a:moveTo>
                    <a:pt x="266680" y="161780"/>
                  </a:moveTo>
                  <a:lnTo>
                    <a:pt x="252176" y="161780"/>
                  </a:lnTo>
                  <a:lnTo>
                    <a:pt x="259309" y="165354"/>
                  </a:lnTo>
                  <a:lnTo>
                    <a:pt x="263174" y="167141"/>
                  </a:lnTo>
                  <a:lnTo>
                    <a:pt x="266680" y="161780"/>
                  </a:lnTo>
                  <a:close/>
                </a:path>
                <a:path w="279400" h="268605">
                  <a:moveTo>
                    <a:pt x="170734" y="143641"/>
                  </a:moveTo>
                  <a:lnTo>
                    <a:pt x="94860" y="143641"/>
                  </a:lnTo>
                  <a:lnTo>
                    <a:pt x="95085" y="144530"/>
                  </a:lnTo>
                  <a:lnTo>
                    <a:pt x="95159" y="144821"/>
                  </a:lnTo>
                  <a:lnTo>
                    <a:pt x="95450" y="145719"/>
                  </a:lnTo>
                  <a:lnTo>
                    <a:pt x="96647" y="150765"/>
                  </a:lnTo>
                  <a:lnTo>
                    <a:pt x="98127" y="157623"/>
                  </a:lnTo>
                  <a:lnTo>
                    <a:pt x="113589" y="152868"/>
                  </a:lnTo>
                  <a:lnTo>
                    <a:pt x="157995" y="152868"/>
                  </a:lnTo>
                  <a:lnTo>
                    <a:pt x="163495" y="149095"/>
                  </a:lnTo>
                  <a:lnTo>
                    <a:pt x="170734" y="143641"/>
                  </a:lnTo>
                  <a:close/>
                </a:path>
                <a:path w="279400" h="268605">
                  <a:moveTo>
                    <a:pt x="240149" y="123108"/>
                  </a:moveTo>
                  <a:lnTo>
                    <a:pt x="194775" y="123108"/>
                  </a:lnTo>
                  <a:lnTo>
                    <a:pt x="205752" y="132386"/>
                  </a:lnTo>
                  <a:lnTo>
                    <a:pt x="217898" y="141360"/>
                  </a:lnTo>
                  <a:lnTo>
                    <a:pt x="230826" y="149837"/>
                  </a:lnTo>
                  <a:lnTo>
                    <a:pt x="244146" y="157623"/>
                  </a:lnTo>
                  <a:lnTo>
                    <a:pt x="269398" y="157623"/>
                  </a:lnTo>
                  <a:lnTo>
                    <a:pt x="278936" y="143034"/>
                  </a:lnTo>
                  <a:lnTo>
                    <a:pt x="260427" y="134637"/>
                  </a:lnTo>
                  <a:lnTo>
                    <a:pt x="243510" y="125346"/>
                  </a:lnTo>
                  <a:lnTo>
                    <a:pt x="240149" y="123108"/>
                  </a:lnTo>
                  <a:close/>
                </a:path>
                <a:path w="279400" h="268605">
                  <a:moveTo>
                    <a:pt x="21406" y="38963"/>
                  </a:moveTo>
                  <a:lnTo>
                    <a:pt x="1479" y="58282"/>
                  </a:lnTo>
                  <a:lnTo>
                    <a:pt x="11084" y="68613"/>
                  </a:lnTo>
                  <a:lnTo>
                    <a:pt x="20419" y="79705"/>
                  </a:lnTo>
                  <a:lnTo>
                    <a:pt x="29293" y="91283"/>
                  </a:lnTo>
                  <a:lnTo>
                    <a:pt x="38132" y="103884"/>
                  </a:lnTo>
                  <a:lnTo>
                    <a:pt x="37987" y="103884"/>
                  </a:lnTo>
                  <a:lnTo>
                    <a:pt x="27200" y="117164"/>
                  </a:lnTo>
                  <a:lnTo>
                    <a:pt x="22917" y="122348"/>
                  </a:lnTo>
                  <a:lnTo>
                    <a:pt x="19028" y="126973"/>
                  </a:lnTo>
                  <a:lnTo>
                    <a:pt x="15753" y="126973"/>
                  </a:lnTo>
                  <a:lnTo>
                    <a:pt x="11588" y="127289"/>
                  </a:lnTo>
                  <a:lnTo>
                    <a:pt x="8321" y="127289"/>
                  </a:lnTo>
                  <a:lnTo>
                    <a:pt x="1479" y="127580"/>
                  </a:lnTo>
                  <a:lnTo>
                    <a:pt x="8321" y="152868"/>
                  </a:lnTo>
                  <a:lnTo>
                    <a:pt x="28057" y="151331"/>
                  </a:lnTo>
                  <a:lnTo>
                    <a:pt x="47575" y="149577"/>
                  </a:lnTo>
                  <a:lnTo>
                    <a:pt x="79689" y="149577"/>
                  </a:lnTo>
                  <a:lnTo>
                    <a:pt x="79689" y="145719"/>
                  </a:lnTo>
                  <a:lnTo>
                    <a:pt x="88916" y="144530"/>
                  </a:lnTo>
                  <a:lnTo>
                    <a:pt x="89207" y="144530"/>
                  </a:lnTo>
                  <a:lnTo>
                    <a:pt x="92474" y="143932"/>
                  </a:lnTo>
                  <a:lnTo>
                    <a:pt x="94860" y="143641"/>
                  </a:lnTo>
                  <a:lnTo>
                    <a:pt x="170734" y="143641"/>
                  </a:lnTo>
                  <a:lnTo>
                    <a:pt x="172312" y="142452"/>
                  </a:lnTo>
                  <a:lnTo>
                    <a:pt x="124588" y="142452"/>
                  </a:lnTo>
                  <a:lnTo>
                    <a:pt x="120086" y="127580"/>
                  </a:lnTo>
                  <a:lnTo>
                    <a:pt x="119349" y="125346"/>
                  </a:lnTo>
                  <a:lnTo>
                    <a:pt x="119303" y="125210"/>
                  </a:lnTo>
                  <a:lnTo>
                    <a:pt x="51142" y="125210"/>
                  </a:lnTo>
                  <a:lnTo>
                    <a:pt x="69198" y="106592"/>
                  </a:lnTo>
                  <a:lnTo>
                    <a:pt x="86267" y="87436"/>
                  </a:lnTo>
                  <a:lnTo>
                    <a:pt x="92592" y="79705"/>
                  </a:lnTo>
                  <a:lnTo>
                    <a:pt x="56196" y="79705"/>
                  </a:lnTo>
                  <a:lnTo>
                    <a:pt x="51732" y="73761"/>
                  </a:lnTo>
                  <a:lnTo>
                    <a:pt x="49654" y="71084"/>
                  </a:lnTo>
                  <a:lnTo>
                    <a:pt x="46378" y="67219"/>
                  </a:lnTo>
                  <a:lnTo>
                    <a:pt x="56700" y="55110"/>
                  </a:lnTo>
                  <a:lnTo>
                    <a:pt x="62211" y="47874"/>
                  </a:lnTo>
                  <a:lnTo>
                    <a:pt x="29727" y="47874"/>
                  </a:lnTo>
                  <a:lnTo>
                    <a:pt x="27059" y="45214"/>
                  </a:lnTo>
                  <a:lnTo>
                    <a:pt x="24972" y="42828"/>
                  </a:lnTo>
                  <a:lnTo>
                    <a:pt x="21406" y="38963"/>
                  </a:lnTo>
                  <a:close/>
                </a:path>
                <a:path w="279400" h="268605">
                  <a:moveTo>
                    <a:pt x="190757" y="78815"/>
                  </a:moveTo>
                  <a:lnTo>
                    <a:pt x="157308" y="78815"/>
                  </a:lnTo>
                  <a:lnTo>
                    <a:pt x="161355" y="84794"/>
                  </a:lnTo>
                  <a:lnTo>
                    <a:pt x="165822" y="90995"/>
                  </a:lnTo>
                  <a:lnTo>
                    <a:pt x="170567" y="97199"/>
                  </a:lnTo>
                  <a:lnTo>
                    <a:pt x="175447" y="103181"/>
                  </a:lnTo>
                  <a:lnTo>
                    <a:pt x="163705" y="114491"/>
                  </a:lnTo>
                  <a:lnTo>
                    <a:pt x="151133" y="124936"/>
                  </a:lnTo>
                  <a:lnTo>
                    <a:pt x="137973" y="134347"/>
                  </a:lnTo>
                  <a:lnTo>
                    <a:pt x="124588" y="142452"/>
                  </a:lnTo>
                  <a:lnTo>
                    <a:pt x="172312" y="142452"/>
                  </a:lnTo>
                  <a:lnTo>
                    <a:pt x="174924" y="140484"/>
                  </a:lnTo>
                  <a:lnTo>
                    <a:pt x="185351" y="131814"/>
                  </a:lnTo>
                  <a:lnTo>
                    <a:pt x="194775" y="123108"/>
                  </a:lnTo>
                  <a:lnTo>
                    <a:pt x="240149" y="123108"/>
                  </a:lnTo>
                  <a:lnTo>
                    <a:pt x="227878" y="114935"/>
                  </a:lnTo>
                  <a:lnTo>
                    <a:pt x="213221" y="103181"/>
                  </a:lnTo>
                  <a:lnTo>
                    <a:pt x="225585" y="87436"/>
                  </a:lnTo>
                  <a:lnTo>
                    <a:pt x="229394" y="81783"/>
                  </a:lnTo>
                  <a:lnTo>
                    <a:pt x="192987" y="81783"/>
                  </a:lnTo>
                  <a:lnTo>
                    <a:pt x="190757" y="78815"/>
                  </a:lnTo>
                  <a:close/>
                </a:path>
                <a:path w="279400" h="268605">
                  <a:moveTo>
                    <a:pt x="106449" y="93663"/>
                  </a:moveTo>
                  <a:lnTo>
                    <a:pt x="80886" y="101103"/>
                  </a:lnTo>
                  <a:lnTo>
                    <a:pt x="84153" y="107362"/>
                  </a:lnTo>
                  <a:lnTo>
                    <a:pt x="86830" y="113589"/>
                  </a:lnTo>
                  <a:lnTo>
                    <a:pt x="89453" y="122348"/>
                  </a:lnTo>
                  <a:lnTo>
                    <a:pt x="89506" y="122526"/>
                  </a:lnTo>
                  <a:lnTo>
                    <a:pt x="84156" y="123108"/>
                  </a:lnTo>
                  <a:lnTo>
                    <a:pt x="78760" y="123568"/>
                  </a:lnTo>
                  <a:lnTo>
                    <a:pt x="63337" y="124604"/>
                  </a:lnTo>
                  <a:lnTo>
                    <a:pt x="51142" y="125210"/>
                  </a:lnTo>
                  <a:lnTo>
                    <a:pt x="119303" y="125210"/>
                  </a:lnTo>
                  <a:lnTo>
                    <a:pt x="115633" y="114491"/>
                  </a:lnTo>
                  <a:lnTo>
                    <a:pt x="111334" y="103884"/>
                  </a:lnTo>
                  <a:lnTo>
                    <a:pt x="106449" y="93663"/>
                  </a:lnTo>
                  <a:close/>
                </a:path>
                <a:path w="279400" h="268605">
                  <a:moveTo>
                    <a:pt x="162653" y="291"/>
                  </a:moveTo>
                  <a:lnTo>
                    <a:pt x="142322" y="48664"/>
                  </a:lnTo>
                  <a:lnTo>
                    <a:pt x="110613" y="87436"/>
                  </a:lnTo>
                  <a:lnTo>
                    <a:pt x="131437" y="107362"/>
                  </a:lnTo>
                  <a:lnTo>
                    <a:pt x="138029" y="101391"/>
                  </a:lnTo>
                  <a:lnTo>
                    <a:pt x="144706" y="94420"/>
                  </a:lnTo>
                  <a:lnTo>
                    <a:pt x="151216" y="86784"/>
                  </a:lnTo>
                  <a:lnTo>
                    <a:pt x="157308" y="78815"/>
                  </a:lnTo>
                  <a:lnTo>
                    <a:pt x="190757" y="78815"/>
                  </a:lnTo>
                  <a:lnTo>
                    <a:pt x="187678" y="74720"/>
                  </a:lnTo>
                  <a:lnTo>
                    <a:pt x="182645" y="67219"/>
                  </a:lnTo>
                  <a:lnTo>
                    <a:pt x="178061" y="59579"/>
                  </a:lnTo>
                  <a:lnTo>
                    <a:pt x="174258" y="52339"/>
                  </a:lnTo>
                  <a:lnTo>
                    <a:pt x="176045" y="49079"/>
                  </a:lnTo>
                  <a:lnTo>
                    <a:pt x="177705" y="46287"/>
                  </a:lnTo>
                  <a:lnTo>
                    <a:pt x="178124" y="45505"/>
                  </a:lnTo>
                  <a:lnTo>
                    <a:pt x="249922" y="45505"/>
                  </a:lnTo>
                  <a:lnTo>
                    <a:pt x="255144" y="34491"/>
                  </a:lnTo>
                  <a:lnTo>
                    <a:pt x="238493" y="21713"/>
                  </a:lnTo>
                  <a:lnTo>
                    <a:pt x="189429" y="21713"/>
                  </a:lnTo>
                  <a:lnTo>
                    <a:pt x="190909" y="17847"/>
                  </a:lnTo>
                  <a:lnTo>
                    <a:pt x="192098" y="15171"/>
                  </a:lnTo>
                  <a:lnTo>
                    <a:pt x="195672" y="5361"/>
                  </a:lnTo>
                  <a:lnTo>
                    <a:pt x="162653" y="291"/>
                  </a:lnTo>
                  <a:close/>
                </a:path>
                <a:path w="279400" h="268605">
                  <a:moveTo>
                    <a:pt x="249922" y="45505"/>
                  </a:moveTo>
                  <a:lnTo>
                    <a:pt x="214111" y="45505"/>
                  </a:lnTo>
                  <a:lnTo>
                    <a:pt x="209398" y="55110"/>
                  </a:lnTo>
                  <a:lnTo>
                    <a:pt x="204441" y="64196"/>
                  </a:lnTo>
                  <a:lnTo>
                    <a:pt x="199217" y="72639"/>
                  </a:lnTo>
                  <a:lnTo>
                    <a:pt x="192987" y="81783"/>
                  </a:lnTo>
                  <a:lnTo>
                    <a:pt x="229394" y="81783"/>
                  </a:lnTo>
                  <a:lnTo>
                    <a:pt x="235860" y="72187"/>
                  </a:lnTo>
                  <a:lnTo>
                    <a:pt x="245176" y="55477"/>
                  </a:lnTo>
                  <a:lnTo>
                    <a:pt x="245295" y="55264"/>
                  </a:lnTo>
                  <a:lnTo>
                    <a:pt x="249922" y="45505"/>
                  </a:lnTo>
                  <a:close/>
                </a:path>
                <a:path w="279400" h="268605">
                  <a:moveTo>
                    <a:pt x="87129" y="34491"/>
                  </a:moveTo>
                  <a:lnTo>
                    <a:pt x="79489" y="46287"/>
                  </a:lnTo>
                  <a:lnTo>
                    <a:pt x="72214" y="57216"/>
                  </a:lnTo>
                  <a:lnTo>
                    <a:pt x="64664" y="68086"/>
                  </a:lnTo>
                  <a:lnTo>
                    <a:pt x="56196" y="79705"/>
                  </a:lnTo>
                  <a:lnTo>
                    <a:pt x="92592" y="79705"/>
                  </a:lnTo>
                  <a:lnTo>
                    <a:pt x="102414" y="67694"/>
                  </a:lnTo>
                  <a:lnTo>
                    <a:pt x="117463" y="47583"/>
                  </a:lnTo>
                  <a:lnTo>
                    <a:pt x="87129" y="34491"/>
                  </a:lnTo>
                  <a:close/>
                </a:path>
                <a:path w="279400" h="268605">
                  <a:moveTo>
                    <a:pt x="55007" y="0"/>
                  </a:moveTo>
                  <a:lnTo>
                    <a:pt x="49176" y="13122"/>
                  </a:lnTo>
                  <a:lnTo>
                    <a:pt x="43150" y="25159"/>
                  </a:lnTo>
                  <a:lnTo>
                    <a:pt x="36732" y="36585"/>
                  </a:lnTo>
                  <a:lnTo>
                    <a:pt x="29727" y="47874"/>
                  </a:lnTo>
                  <a:lnTo>
                    <a:pt x="62211" y="47874"/>
                  </a:lnTo>
                  <a:lnTo>
                    <a:pt x="66683" y="42002"/>
                  </a:lnTo>
                  <a:lnTo>
                    <a:pt x="76329" y="27892"/>
                  </a:lnTo>
                  <a:lnTo>
                    <a:pt x="85641" y="12777"/>
                  </a:lnTo>
                  <a:lnTo>
                    <a:pt x="55007" y="0"/>
                  </a:lnTo>
                  <a:close/>
                </a:path>
              </a:pathLst>
            </a:custGeom>
            <a:solidFill>
              <a:srgbClr val="1B75BC"/>
            </a:solidFill>
          </p:spPr>
          <p:txBody>
            <a:bodyPr wrap="square" lIns="0" tIns="0" rIns="0" bIns="0" rtlCol="0"/>
            <a:lstStyle/>
            <a:p>
              <a:endParaRPr/>
            </a:p>
          </p:txBody>
        </p:sp>
        <p:sp>
          <p:nvSpPr>
            <p:cNvPr id="9" name="object 197">
              <a:extLst>
                <a:ext uri="{FF2B5EF4-FFF2-40B4-BE49-F238E27FC236}">
                  <a16:creationId xmlns:a16="http://schemas.microsoft.com/office/drawing/2014/main" id="{93A446EB-87A3-A52D-C2BE-04B3C9716832}"/>
                </a:ext>
              </a:extLst>
            </p:cNvPr>
            <p:cNvSpPr/>
            <p:nvPr/>
          </p:nvSpPr>
          <p:spPr>
            <a:xfrm>
              <a:off x="3830013" y="17318699"/>
              <a:ext cx="267335" cy="267970"/>
            </a:xfrm>
            <a:custGeom>
              <a:avLst/>
              <a:gdLst/>
              <a:ahLst/>
              <a:cxnLst/>
              <a:rect l="l" t="t" r="r" b="b"/>
              <a:pathLst>
                <a:path w="267335" h="267969">
                  <a:moveTo>
                    <a:pt x="156418" y="0"/>
                  </a:moveTo>
                  <a:lnTo>
                    <a:pt x="114786" y="0"/>
                  </a:lnTo>
                  <a:lnTo>
                    <a:pt x="114786" y="51150"/>
                  </a:lnTo>
                  <a:lnTo>
                    <a:pt x="77020" y="51150"/>
                  </a:lnTo>
                  <a:lnTo>
                    <a:pt x="79812" y="43937"/>
                  </a:lnTo>
                  <a:lnTo>
                    <a:pt x="82408" y="36472"/>
                  </a:lnTo>
                  <a:lnTo>
                    <a:pt x="84837" y="28612"/>
                  </a:lnTo>
                  <a:lnTo>
                    <a:pt x="87129" y="20217"/>
                  </a:lnTo>
                  <a:lnTo>
                    <a:pt x="49362" y="13691"/>
                  </a:lnTo>
                  <a:lnTo>
                    <a:pt x="42298" y="37581"/>
                  </a:lnTo>
                  <a:lnTo>
                    <a:pt x="32560" y="60077"/>
                  </a:lnTo>
                  <a:lnTo>
                    <a:pt x="20593" y="80345"/>
                  </a:lnTo>
                  <a:lnTo>
                    <a:pt x="6841" y="97553"/>
                  </a:lnTo>
                  <a:lnTo>
                    <a:pt x="40151" y="113905"/>
                  </a:lnTo>
                  <a:lnTo>
                    <a:pt x="47114" y="105493"/>
                  </a:lnTo>
                  <a:lnTo>
                    <a:pt x="53715" y="96355"/>
                  </a:lnTo>
                  <a:lnTo>
                    <a:pt x="59926" y="86549"/>
                  </a:lnTo>
                  <a:lnTo>
                    <a:pt x="65714" y="76130"/>
                  </a:lnTo>
                  <a:lnTo>
                    <a:pt x="114786" y="76130"/>
                  </a:lnTo>
                  <a:lnTo>
                    <a:pt x="114786" y="120156"/>
                  </a:lnTo>
                  <a:lnTo>
                    <a:pt x="6243" y="120156"/>
                  </a:lnTo>
                  <a:lnTo>
                    <a:pt x="6243" y="145420"/>
                  </a:lnTo>
                  <a:lnTo>
                    <a:pt x="76721" y="145420"/>
                  </a:lnTo>
                  <a:lnTo>
                    <a:pt x="72386" y="184070"/>
                  </a:lnTo>
                  <a:lnTo>
                    <a:pt x="59883" y="211257"/>
                  </a:lnTo>
                  <a:lnTo>
                    <a:pt x="36619" y="230354"/>
                  </a:lnTo>
                  <a:lnTo>
                    <a:pt x="0" y="244736"/>
                  </a:lnTo>
                  <a:lnTo>
                    <a:pt x="30633" y="267639"/>
                  </a:lnTo>
                  <a:lnTo>
                    <a:pt x="70879" y="248588"/>
                  </a:lnTo>
                  <a:lnTo>
                    <a:pt x="97687" y="223375"/>
                  </a:lnTo>
                  <a:lnTo>
                    <a:pt x="112676" y="189739"/>
                  </a:lnTo>
                  <a:lnTo>
                    <a:pt x="117463" y="145420"/>
                  </a:lnTo>
                  <a:lnTo>
                    <a:pt x="146010" y="145420"/>
                  </a:lnTo>
                  <a:lnTo>
                    <a:pt x="146010" y="238792"/>
                  </a:lnTo>
                  <a:lnTo>
                    <a:pt x="148487" y="249781"/>
                  </a:lnTo>
                  <a:lnTo>
                    <a:pt x="156902" y="256830"/>
                  </a:lnTo>
                  <a:lnTo>
                    <a:pt x="172734" y="260586"/>
                  </a:lnTo>
                  <a:lnTo>
                    <a:pt x="197460" y="261695"/>
                  </a:lnTo>
                  <a:lnTo>
                    <a:pt x="221955" y="260933"/>
                  </a:lnTo>
                  <a:lnTo>
                    <a:pt x="258128" y="247728"/>
                  </a:lnTo>
                  <a:lnTo>
                    <a:pt x="267040" y="196287"/>
                  </a:lnTo>
                  <a:lnTo>
                    <a:pt x="227794" y="188240"/>
                  </a:lnTo>
                  <a:lnTo>
                    <a:pt x="227360" y="200682"/>
                  </a:lnTo>
                  <a:lnTo>
                    <a:pt x="226565" y="212113"/>
                  </a:lnTo>
                  <a:lnTo>
                    <a:pt x="225490" y="221197"/>
                  </a:lnTo>
                  <a:lnTo>
                    <a:pt x="224219" y="226597"/>
                  </a:lnTo>
                  <a:lnTo>
                    <a:pt x="222141" y="231360"/>
                  </a:lnTo>
                  <a:lnTo>
                    <a:pt x="216488" y="233147"/>
                  </a:lnTo>
                  <a:lnTo>
                    <a:pt x="189429" y="233147"/>
                  </a:lnTo>
                  <a:lnTo>
                    <a:pt x="186154" y="231668"/>
                  </a:lnTo>
                  <a:lnTo>
                    <a:pt x="186154" y="225125"/>
                  </a:lnTo>
                  <a:lnTo>
                    <a:pt x="186154" y="145420"/>
                  </a:lnTo>
                  <a:lnTo>
                    <a:pt x="263174" y="145420"/>
                  </a:lnTo>
                  <a:lnTo>
                    <a:pt x="263174" y="120156"/>
                  </a:lnTo>
                  <a:lnTo>
                    <a:pt x="156418" y="120156"/>
                  </a:lnTo>
                  <a:lnTo>
                    <a:pt x="156418" y="76130"/>
                  </a:lnTo>
                  <a:lnTo>
                    <a:pt x="243248" y="76130"/>
                  </a:lnTo>
                  <a:lnTo>
                    <a:pt x="243248" y="51150"/>
                  </a:lnTo>
                  <a:lnTo>
                    <a:pt x="156418" y="51150"/>
                  </a:lnTo>
                  <a:lnTo>
                    <a:pt x="156418" y="0"/>
                  </a:lnTo>
                  <a:close/>
                </a:path>
              </a:pathLst>
            </a:custGeom>
            <a:solidFill>
              <a:srgbClr val="1B75BC"/>
            </a:solidFill>
          </p:spPr>
          <p:txBody>
            <a:bodyPr wrap="square" lIns="0" tIns="0" rIns="0" bIns="0" rtlCol="0"/>
            <a:lstStyle/>
            <a:p>
              <a:endParaRPr/>
            </a:p>
          </p:txBody>
        </p:sp>
        <p:sp>
          <p:nvSpPr>
            <p:cNvPr id="10" name="object 198">
              <a:extLst>
                <a:ext uri="{FF2B5EF4-FFF2-40B4-BE49-F238E27FC236}">
                  <a16:creationId xmlns:a16="http://schemas.microsoft.com/office/drawing/2014/main" id="{2095D0F3-3A03-A5FF-FD0C-A60DC5A5787D}"/>
                </a:ext>
              </a:extLst>
            </p:cNvPr>
            <p:cNvSpPr/>
            <p:nvPr/>
          </p:nvSpPr>
          <p:spPr>
            <a:xfrm>
              <a:off x="4210953" y="17496530"/>
              <a:ext cx="73025" cy="43815"/>
            </a:xfrm>
            <a:custGeom>
              <a:avLst/>
              <a:gdLst/>
              <a:ahLst/>
              <a:cxnLst/>
              <a:rect l="l" t="t" r="r" b="b"/>
              <a:pathLst>
                <a:path w="73025" h="43815">
                  <a:moveTo>
                    <a:pt x="72855" y="0"/>
                  </a:moveTo>
                  <a:lnTo>
                    <a:pt x="0" y="0"/>
                  </a:lnTo>
                  <a:lnTo>
                    <a:pt x="0" y="43718"/>
                  </a:lnTo>
                  <a:lnTo>
                    <a:pt x="72855" y="43718"/>
                  </a:lnTo>
                  <a:lnTo>
                    <a:pt x="72855" y="0"/>
                  </a:lnTo>
                  <a:close/>
                </a:path>
              </a:pathLst>
            </a:custGeom>
            <a:solidFill>
              <a:srgbClr val="1B75BC"/>
            </a:solidFill>
          </p:spPr>
          <p:txBody>
            <a:bodyPr wrap="square" lIns="0" tIns="0" rIns="0" bIns="0" rtlCol="0"/>
            <a:lstStyle/>
            <a:p>
              <a:endParaRPr/>
            </a:p>
          </p:txBody>
        </p:sp>
      </p:grpSp>
      <p:sp>
        <p:nvSpPr>
          <p:cNvPr id="11" name="object 199">
            <a:extLst>
              <a:ext uri="{FF2B5EF4-FFF2-40B4-BE49-F238E27FC236}">
                <a16:creationId xmlns:a16="http://schemas.microsoft.com/office/drawing/2014/main" id="{07155AD1-B382-EC5C-AE8E-189D98BB2842}"/>
              </a:ext>
            </a:extLst>
          </p:cNvPr>
          <p:cNvSpPr/>
          <p:nvPr/>
        </p:nvSpPr>
        <p:spPr>
          <a:xfrm>
            <a:off x="4210953" y="17363912"/>
            <a:ext cx="73025" cy="43815"/>
          </a:xfrm>
          <a:custGeom>
            <a:avLst/>
            <a:gdLst/>
            <a:ahLst/>
            <a:cxnLst/>
            <a:rect l="l" t="t" r="r" b="b"/>
            <a:pathLst>
              <a:path w="73025" h="43815">
                <a:moveTo>
                  <a:pt x="72855" y="0"/>
                </a:moveTo>
                <a:lnTo>
                  <a:pt x="0" y="0"/>
                </a:lnTo>
                <a:lnTo>
                  <a:pt x="0" y="43402"/>
                </a:lnTo>
                <a:lnTo>
                  <a:pt x="72855" y="43402"/>
                </a:lnTo>
                <a:lnTo>
                  <a:pt x="72855" y="0"/>
                </a:lnTo>
                <a:close/>
              </a:path>
            </a:pathLst>
          </a:custGeom>
          <a:solidFill>
            <a:srgbClr val="1B75BC"/>
          </a:solidFill>
        </p:spPr>
        <p:txBody>
          <a:bodyPr wrap="square" lIns="0" tIns="0" rIns="0" bIns="0" rtlCol="0"/>
          <a:lstStyle/>
          <a:p>
            <a:endParaRPr/>
          </a:p>
        </p:txBody>
      </p:sp>
      <p:grpSp>
        <p:nvGrpSpPr>
          <p:cNvPr id="12" name="グループ化 11">
            <a:extLst>
              <a:ext uri="{FF2B5EF4-FFF2-40B4-BE49-F238E27FC236}">
                <a16:creationId xmlns:a16="http://schemas.microsoft.com/office/drawing/2014/main" id="{7E2A32A7-D389-B9F0-1108-424C66FA30EE}"/>
              </a:ext>
            </a:extLst>
          </p:cNvPr>
          <p:cNvGrpSpPr/>
          <p:nvPr/>
        </p:nvGrpSpPr>
        <p:grpSpPr>
          <a:xfrm>
            <a:off x="7232735" y="17281571"/>
            <a:ext cx="1517725" cy="269845"/>
            <a:chOff x="7245605" y="17317510"/>
            <a:chExt cx="1517725" cy="269845"/>
          </a:xfrm>
        </p:grpSpPr>
        <p:sp>
          <p:nvSpPr>
            <p:cNvPr id="13" name="object 200">
              <a:extLst>
                <a:ext uri="{FF2B5EF4-FFF2-40B4-BE49-F238E27FC236}">
                  <a16:creationId xmlns:a16="http://schemas.microsoft.com/office/drawing/2014/main" id="{0B684ED4-DCC3-EBDE-E068-9C66A6EF94FD}"/>
                </a:ext>
              </a:extLst>
            </p:cNvPr>
            <p:cNvSpPr/>
            <p:nvPr/>
          </p:nvSpPr>
          <p:spPr>
            <a:xfrm>
              <a:off x="7245605" y="17318115"/>
              <a:ext cx="277495" cy="269240"/>
            </a:xfrm>
            <a:custGeom>
              <a:avLst/>
              <a:gdLst/>
              <a:ahLst/>
              <a:cxnLst/>
              <a:rect l="l" t="t" r="r" b="b"/>
              <a:pathLst>
                <a:path w="277495" h="269240">
                  <a:moveTo>
                    <a:pt x="72863" y="115085"/>
                  </a:moveTo>
                  <a:lnTo>
                    <a:pt x="5952" y="115085"/>
                  </a:lnTo>
                  <a:lnTo>
                    <a:pt x="5952" y="141853"/>
                  </a:lnTo>
                  <a:lnTo>
                    <a:pt x="37167" y="141853"/>
                  </a:lnTo>
                  <a:lnTo>
                    <a:pt x="37167" y="213803"/>
                  </a:lnTo>
                  <a:lnTo>
                    <a:pt x="27179" y="221608"/>
                  </a:lnTo>
                  <a:lnTo>
                    <a:pt x="17916" y="228267"/>
                  </a:lnTo>
                  <a:lnTo>
                    <a:pt x="8987" y="234089"/>
                  </a:lnTo>
                  <a:lnTo>
                    <a:pt x="0" y="239383"/>
                  </a:lnTo>
                  <a:lnTo>
                    <a:pt x="21406" y="268819"/>
                  </a:lnTo>
                  <a:lnTo>
                    <a:pt x="30982" y="260636"/>
                  </a:lnTo>
                  <a:lnTo>
                    <a:pt x="40222" y="251949"/>
                  </a:lnTo>
                  <a:lnTo>
                    <a:pt x="49350" y="242477"/>
                  </a:lnTo>
                  <a:lnTo>
                    <a:pt x="58590" y="231943"/>
                  </a:lnTo>
                  <a:lnTo>
                    <a:pt x="113260" y="231943"/>
                  </a:lnTo>
                  <a:lnTo>
                    <a:pt x="72863" y="209647"/>
                  </a:lnTo>
                  <a:lnTo>
                    <a:pt x="72863" y="115085"/>
                  </a:lnTo>
                  <a:close/>
                </a:path>
                <a:path w="277495" h="269240">
                  <a:moveTo>
                    <a:pt x="113260" y="231943"/>
                  </a:moveTo>
                  <a:lnTo>
                    <a:pt x="58590" y="231943"/>
                  </a:lnTo>
                  <a:lnTo>
                    <a:pt x="78581" y="247083"/>
                  </a:lnTo>
                  <a:lnTo>
                    <a:pt x="106797" y="256895"/>
                  </a:lnTo>
                  <a:lnTo>
                    <a:pt x="147789" y="262277"/>
                  </a:lnTo>
                  <a:lnTo>
                    <a:pt x="150258" y="262277"/>
                  </a:lnTo>
                  <a:lnTo>
                    <a:pt x="203412" y="263773"/>
                  </a:lnTo>
                  <a:lnTo>
                    <a:pt x="213917" y="263773"/>
                  </a:lnTo>
                  <a:lnTo>
                    <a:pt x="232147" y="263477"/>
                  </a:lnTo>
                  <a:lnTo>
                    <a:pt x="267347" y="262277"/>
                  </a:lnTo>
                  <a:lnTo>
                    <a:pt x="270006" y="252691"/>
                  </a:lnTo>
                  <a:lnTo>
                    <a:pt x="272362" y="245334"/>
                  </a:lnTo>
                  <a:lnTo>
                    <a:pt x="274665" y="239533"/>
                  </a:lnTo>
                  <a:lnTo>
                    <a:pt x="275799" y="237304"/>
                  </a:lnTo>
                  <a:lnTo>
                    <a:pt x="191815" y="237304"/>
                  </a:lnTo>
                  <a:lnTo>
                    <a:pt x="160667" y="236891"/>
                  </a:lnTo>
                  <a:lnTo>
                    <a:pt x="136462" y="235558"/>
                  </a:lnTo>
                  <a:lnTo>
                    <a:pt x="118000" y="233166"/>
                  </a:lnTo>
                  <a:lnTo>
                    <a:pt x="113260" y="231943"/>
                  </a:lnTo>
                  <a:close/>
                </a:path>
                <a:path w="277495" h="269240">
                  <a:moveTo>
                    <a:pt x="277165" y="234619"/>
                  </a:moveTo>
                  <a:lnTo>
                    <a:pt x="254415" y="235793"/>
                  </a:lnTo>
                  <a:lnTo>
                    <a:pt x="232367" y="236632"/>
                  </a:lnTo>
                  <a:lnTo>
                    <a:pt x="211381" y="237136"/>
                  </a:lnTo>
                  <a:lnTo>
                    <a:pt x="191815" y="237304"/>
                  </a:lnTo>
                  <a:lnTo>
                    <a:pt x="275799" y="237304"/>
                  </a:lnTo>
                  <a:lnTo>
                    <a:pt x="277165" y="234619"/>
                  </a:lnTo>
                  <a:close/>
                </a:path>
                <a:path w="277495" h="269240">
                  <a:moveTo>
                    <a:pt x="191815" y="201026"/>
                  </a:moveTo>
                  <a:lnTo>
                    <a:pt x="154639" y="201026"/>
                  </a:lnTo>
                  <a:lnTo>
                    <a:pt x="154639" y="230155"/>
                  </a:lnTo>
                  <a:lnTo>
                    <a:pt x="191815" y="230155"/>
                  </a:lnTo>
                  <a:lnTo>
                    <a:pt x="191815" y="201026"/>
                  </a:lnTo>
                  <a:close/>
                </a:path>
                <a:path w="277495" h="269240">
                  <a:moveTo>
                    <a:pt x="265269" y="178706"/>
                  </a:moveTo>
                  <a:lnTo>
                    <a:pt x="84460" y="178706"/>
                  </a:lnTo>
                  <a:lnTo>
                    <a:pt x="84460" y="201026"/>
                  </a:lnTo>
                  <a:lnTo>
                    <a:pt x="265269" y="201026"/>
                  </a:lnTo>
                  <a:lnTo>
                    <a:pt x="265269" y="178706"/>
                  </a:lnTo>
                  <a:close/>
                </a:path>
                <a:path w="277495" h="269240">
                  <a:moveTo>
                    <a:pt x="191815" y="159095"/>
                  </a:moveTo>
                  <a:lnTo>
                    <a:pt x="154639" y="159095"/>
                  </a:lnTo>
                  <a:lnTo>
                    <a:pt x="154639" y="178706"/>
                  </a:lnTo>
                  <a:lnTo>
                    <a:pt x="191815" y="178706"/>
                  </a:lnTo>
                  <a:lnTo>
                    <a:pt x="191815" y="159095"/>
                  </a:lnTo>
                  <a:close/>
                </a:path>
                <a:path w="277495" h="269240">
                  <a:moveTo>
                    <a:pt x="251287" y="66014"/>
                  </a:moveTo>
                  <a:lnTo>
                    <a:pt x="95766" y="66014"/>
                  </a:lnTo>
                  <a:lnTo>
                    <a:pt x="95766" y="159095"/>
                  </a:lnTo>
                  <a:lnTo>
                    <a:pt x="251287" y="159095"/>
                  </a:lnTo>
                  <a:lnTo>
                    <a:pt x="251287" y="139775"/>
                  </a:lnTo>
                  <a:lnTo>
                    <a:pt x="129068" y="139775"/>
                  </a:lnTo>
                  <a:lnTo>
                    <a:pt x="129068" y="121029"/>
                  </a:lnTo>
                  <a:lnTo>
                    <a:pt x="251287" y="121029"/>
                  </a:lnTo>
                  <a:lnTo>
                    <a:pt x="251287" y="103181"/>
                  </a:lnTo>
                  <a:lnTo>
                    <a:pt x="129068" y="103181"/>
                  </a:lnTo>
                  <a:lnTo>
                    <a:pt x="129068" y="85042"/>
                  </a:lnTo>
                  <a:lnTo>
                    <a:pt x="251287" y="85042"/>
                  </a:lnTo>
                  <a:lnTo>
                    <a:pt x="251287" y="66014"/>
                  </a:lnTo>
                  <a:close/>
                </a:path>
                <a:path w="277495" h="269240">
                  <a:moveTo>
                    <a:pt x="189429" y="121029"/>
                  </a:moveTo>
                  <a:lnTo>
                    <a:pt x="156725" y="121029"/>
                  </a:lnTo>
                  <a:lnTo>
                    <a:pt x="156725" y="139775"/>
                  </a:lnTo>
                  <a:lnTo>
                    <a:pt x="189429" y="139775"/>
                  </a:lnTo>
                  <a:lnTo>
                    <a:pt x="189429" y="121029"/>
                  </a:lnTo>
                  <a:close/>
                </a:path>
                <a:path w="277495" h="269240">
                  <a:moveTo>
                    <a:pt x="251287" y="121029"/>
                  </a:moveTo>
                  <a:lnTo>
                    <a:pt x="218284" y="121029"/>
                  </a:lnTo>
                  <a:lnTo>
                    <a:pt x="218284" y="139775"/>
                  </a:lnTo>
                  <a:lnTo>
                    <a:pt x="251287" y="139775"/>
                  </a:lnTo>
                  <a:lnTo>
                    <a:pt x="251287" y="121029"/>
                  </a:lnTo>
                  <a:close/>
                </a:path>
                <a:path w="277495" h="269240">
                  <a:moveTo>
                    <a:pt x="189429" y="85042"/>
                  </a:moveTo>
                  <a:lnTo>
                    <a:pt x="156725" y="85042"/>
                  </a:lnTo>
                  <a:lnTo>
                    <a:pt x="156725" y="103181"/>
                  </a:lnTo>
                  <a:lnTo>
                    <a:pt x="189429" y="103181"/>
                  </a:lnTo>
                  <a:lnTo>
                    <a:pt x="189429" y="85042"/>
                  </a:lnTo>
                  <a:close/>
                </a:path>
                <a:path w="277495" h="269240">
                  <a:moveTo>
                    <a:pt x="251287" y="85042"/>
                  </a:moveTo>
                  <a:lnTo>
                    <a:pt x="218284" y="85042"/>
                  </a:lnTo>
                  <a:lnTo>
                    <a:pt x="218284" y="103181"/>
                  </a:lnTo>
                  <a:lnTo>
                    <a:pt x="251287" y="103181"/>
                  </a:lnTo>
                  <a:lnTo>
                    <a:pt x="251287" y="85042"/>
                  </a:lnTo>
                  <a:close/>
                </a:path>
                <a:path w="277495" h="269240">
                  <a:moveTo>
                    <a:pt x="35388" y="8911"/>
                  </a:moveTo>
                  <a:lnTo>
                    <a:pt x="6542" y="26759"/>
                  </a:lnTo>
                  <a:lnTo>
                    <a:pt x="16556" y="35697"/>
                  </a:lnTo>
                  <a:lnTo>
                    <a:pt x="26877" y="46339"/>
                  </a:lnTo>
                  <a:lnTo>
                    <a:pt x="38034" y="59160"/>
                  </a:lnTo>
                  <a:lnTo>
                    <a:pt x="50559" y="74634"/>
                  </a:lnTo>
                  <a:lnTo>
                    <a:pt x="80886" y="56204"/>
                  </a:lnTo>
                  <a:lnTo>
                    <a:pt x="71644" y="44835"/>
                  </a:lnTo>
                  <a:lnTo>
                    <a:pt x="61373" y="33555"/>
                  </a:lnTo>
                  <a:lnTo>
                    <a:pt x="49483" y="21777"/>
                  </a:lnTo>
                  <a:lnTo>
                    <a:pt x="35388" y="8911"/>
                  </a:lnTo>
                  <a:close/>
                </a:path>
                <a:path w="277495" h="269240">
                  <a:moveTo>
                    <a:pt x="191815" y="47583"/>
                  </a:moveTo>
                  <a:lnTo>
                    <a:pt x="154639" y="47583"/>
                  </a:lnTo>
                  <a:lnTo>
                    <a:pt x="154639" y="66014"/>
                  </a:lnTo>
                  <a:lnTo>
                    <a:pt x="191815" y="66014"/>
                  </a:lnTo>
                  <a:lnTo>
                    <a:pt x="191815" y="47583"/>
                  </a:lnTo>
                  <a:close/>
                </a:path>
                <a:path w="277495" h="269240">
                  <a:moveTo>
                    <a:pt x="264679" y="25870"/>
                  </a:moveTo>
                  <a:lnTo>
                    <a:pt x="86247" y="25870"/>
                  </a:lnTo>
                  <a:lnTo>
                    <a:pt x="86247" y="47583"/>
                  </a:lnTo>
                  <a:lnTo>
                    <a:pt x="264679" y="47583"/>
                  </a:lnTo>
                  <a:lnTo>
                    <a:pt x="264679" y="25870"/>
                  </a:lnTo>
                  <a:close/>
                </a:path>
                <a:path w="277495" h="269240">
                  <a:moveTo>
                    <a:pt x="191815" y="0"/>
                  </a:moveTo>
                  <a:lnTo>
                    <a:pt x="154639" y="0"/>
                  </a:lnTo>
                  <a:lnTo>
                    <a:pt x="154639" y="25870"/>
                  </a:lnTo>
                  <a:lnTo>
                    <a:pt x="191815" y="25870"/>
                  </a:lnTo>
                  <a:lnTo>
                    <a:pt x="191815" y="0"/>
                  </a:lnTo>
                  <a:close/>
                </a:path>
              </a:pathLst>
            </a:custGeom>
            <a:solidFill>
              <a:srgbClr val="1B75BC"/>
            </a:solidFill>
          </p:spPr>
          <p:txBody>
            <a:bodyPr wrap="square" lIns="0" tIns="0" rIns="0" bIns="0" rtlCol="0"/>
            <a:lstStyle/>
            <a:p>
              <a:endParaRPr/>
            </a:p>
          </p:txBody>
        </p:sp>
        <p:sp>
          <p:nvSpPr>
            <p:cNvPr id="14" name="object 201">
              <a:extLst>
                <a:ext uri="{FF2B5EF4-FFF2-40B4-BE49-F238E27FC236}">
                  <a16:creationId xmlns:a16="http://schemas.microsoft.com/office/drawing/2014/main" id="{1403D3D8-E745-3FD2-2423-74C9E5BA6EA4}"/>
                </a:ext>
              </a:extLst>
            </p:cNvPr>
            <p:cNvSpPr/>
            <p:nvPr/>
          </p:nvSpPr>
          <p:spPr>
            <a:xfrm>
              <a:off x="7609332" y="17317510"/>
              <a:ext cx="279400" cy="268605"/>
            </a:xfrm>
            <a:custGeom>
              <a:avLst/>
              <a:gdLst/>
              <a:ahLst/>
              <a:cxnLst/>
              <a:rect l="l" t="t" r="r" b="b"/>
              <a:pathLst>
                <a:path w="279400" h="268605">
                  <a:moveTo>
                    <a:pt x="79689" y="149577"/>
                  </a:moveTo>
                  <a:lnTo>
                    <a:pt x="47575" y="149577"/>
                  </a:lnTo>
                  <a:lnTo>
                    <a:pt x="47575" y="268245"/>
                  </a:lnTo>
                  <a:lnTo>
                    <a:pt x="79689" y="268245"/>
                  </a:lnTo>
                  <a:lnTo>
                    <a:pt x="79689" y="149577"/>
                  </a:lnTo>
                  <a:close/>
                </a:path>
                <a:path w="279400" h="268605">
                  <a:moveTo>
                    <a:pt x="252176" y="165354"/>
                  </a:moveTo>
                  <a:lnTo>
                    <a:pt x="138271" y="165354"/>
                  </a:lnTo>
                  <a:lnTo>
                    <a:pt x="138271" y="268245"/>
                  </a:lnTo>
                  <a:lnTo>
                    <a:pt x="170392" y="268245"/>
                  </a:lnTo>
                  <a:lnTo>
                    <a:pt x="170392" y="254570"/>
                  </a:lnTo>
                  <a:lnTo>
                    <a:pt x="252176" y="254570"/>
                  </a:lnTo>
                  <a:lnTo>
                    <a:pt x="252176" y="230783"/>
                  </a:lnTo>
                  <a:lnTo>
                    <a:pt x="170392" y="230783"/>
                  </a:lnTo>
                  <a:lnTo>
                    <a:pt x="170392" y="180525"/>
                  </a:lnTo>
                  <a:lnTo>
                    <a:pt x="252176" y="180525"/>
                  </a:lnTo>
                  <a:lnTo>
                    <a:pt x="252176" y="165354"/>
                  </a:lnTo>
                  <a:close/>
                </a:path>
                <a:path w="279400" h="268605">
                  <a:moveTo>
                    <a:pt x="252176" y="254570"/>
                  </a:moveTo>
                  <a:lnTo>
                    <a:pt x="219464" y="254570"/>
                  </a:lnTo>
                  <a:lnTo>
                    <a:pt x="219464" y="268245"/>
                  </a:lnTo>
                  <a:lnTo>
                    <a:pt x="252176" y="268245"/>
                  </a:lnTo>
                  <a:lnTo>
                    <a:pt x="252176" y="254570"/>
                  </a:lnTo>
                  <a:close/>
                </a:path>
                <a:path w="279400" h="268605">
                  <a:moveTo>
                    <a:pt x="10998" y="166535"/>
                  </a:moveTo>
                  <a:lnTo>
                    <a:pt x="9486" y="186706"/>
                  </a:lnTo>
                  <a:lnTo>
                    <a:pt x="7167" y="205007"/>
                  </a:lnTo>
                  <a:lnTo>
                    <a:pt x="4013" y="221691"/>
                  </a:lnTo>
                  <a:lnTo>
                    <a:pt x="0" y="237013"/>
                  </a:lnTo>
                  <a:lnTo>
                    <a:pt x="30625" y="249791"/>
                  </a:lnTo>
                  <a:lnTo>
                    <a:pt x="34636" y="230783"/>
                  </a:lnTo>
                  <a:lnTo>
                    <a:pt x="37724" y="210963"/>
                  </a:lnTo>
                  <a:lnTo>
                    <a:pt x="39865" y="190636"/>
                  </a:lnTo>
                  <a:lnTo>
                    <a:pt x="40949" y="171581"/>
                  </a:lnTo>
                  <a:lnTo>
                    <a:pt x="41033" y="170109"/>
                  </a:lnTo>
                  <a:lnTo>
                    <a:pt x="10998" y="166535"/>
                  </a:lnTo>
                  <a:close/>
                </a:path>
                <a:path w="279400" h="268605">
                  <a:moveTo>
                    <a:pt x="110921" y="162071"/>
                  </a:moveTo>
                  <a:lnTo>
                    <a:pt x="83854" y="168613"/>
                  </a:lnTo>
                  <a:lnTo>
                    <a:pt x="87295" y="182067"/>
                  </a:lnTo>
                  <a:lnTo>
                    <a:pt x="90177" y="197309"/>
                  </a:lnTo>
                  <a:lnTo>
                    <a:pt x="92723" y="215455"/>
                  </a:lnTo>
                  <a:lnTo>
                    <a:pt x="95092" y="237013"/>
                  </a:lnTo>
                  <a:lnTo>
                    <a:pt x="95159" y="237620"/>
                  </a:lnTo>
                  <a:lnTo>
                    <a:pt x="125485" y="228683"/>
                  </a:lnTo>
                  <a:lnTo>
                    <a:pt x="121661" y="207235"/>
                  </a:lnTo>
                  <a:lnTo>
                    <a:pt x="118088" y="189579"/>
                  </a:lnTo>
                  <a:lnTo>
                    <a:pt x="114572" y="174822"/>
                  </a:lnTo>
                  <a:lnTo>
                    <a:pt x="110921" y="162071"/>
                  </a:lnTo>
                  <a:close/>
                </a:path>
                <a:path w="279400" h="268605">
                  <a:moveTo>
                    <a:pt x="252176" y="180525"/>
                  </a:moveTo>
                  <a:lnTo>
                    <a:pt x="219456" y="180525"/>
                  </a:lnTo>
                  <a:lnTo>
                    <a:pt x="219456" y="230783"/>
                  </a:lnTo>
                  <a:lnTo>
                    <a:pt x="252176" y="230783"/>
                  </a:lnTo>
                  <a:lnTo>
                    <a:pt x="252176" y="180525"/>
                  </a:lnTo>
                  <a:close/>
                </a:path>
                <a:path w="279400" h="268605">
                  <a:moveTo>
                    <a:pt x="157995" y="152868"/>
                  </a:moveTo>
                  <a:lnTo>
                    <a:pt x="113589" y="152868"/>
                  </a:lnTo>
                  <a:lnTo>
                    <a:pt x="126375" y="171581"/>
                  </a:lnTo>
                  <a:lnTo>
                    <a:pt x="132618" y="168322"/>
                  </a:lnTo>
                  <a:lnTo>
                    <a:pt x="132925" y="168322"/>
                  </a:lnTo>
                  <a:lnTo>
                    <a:pt x="138271" y="165354"/>
                  </a:lnTo>
                  <a:lnTo>
                    <a:pt x="252176" y="165354"/>
                  </a:lnTo>
                  <a:lnTo>
                    <a:pt x="252176" y="161780"/>
                  </a:lnTo>
                  <a:lnTo>
                    <a:pt x="266680" y="161780"/>
                  </a:lnTo>
                  <a:lnTo>
                    <a:pt x="269398" y="157623"/>
                  </a:lnTo>
                  <a:lnTo>
                    <a:pt x="151065" y="157623"/>
                  </a:lnTo>
                  <a:lnTo>
                    <a:pt x="157995" y="152868"/>
                  </a:lnTo>
                  <a:close/>
                </a:path>
                <a:path w="279400" h="268605">
                  <a:moveTo>
                    <a:pt x="266680" y="161780"/>
                  </a:moveTo>
                  <a:lnTo>
                    <a:pt x="252176" y="161780"/>
                  </a:lnTo>
                  <a:lnTo>
                    <a:pt x="259309" y="165354"/>
                  </a:lnTo>
                  <a:lnTo>
                    <a:pt x="263174" y="167141"/>
                  </a:lnTo>
                  <a:lnTo>
                    <a:pt x="266680" y="161780"/>
                  </a:lnTo>
                  <a:close/>
                </a:path>
                <a:path w="279400" h="268605">
                  <a:moveTo>
                    <a:pt x="170734" y="143641"/>
                  </a:moveTo>
                  <a:lnTo>
                    <a:pt x="94860" y="143641"/>
                  </a:lnTo>
                  <a:lnTo>
                    <a:pt x="95085" y="144530"/>
                  </a:lnTo>
                  <a:lnTo>
                    <a:pt x="95159" y="144821"/>
                  </a:lnTo>
                  <a:lnTo>
                    <a:pt x="95450" y="145719"/>
                  </a:lnTo>
                  <a:lnTo>
                    <a:pt x="96647" y="150765"/>
                  </a:lnTo>
                  <a:lnTo>
                    <a:pt x="98127" y="157623"/>
                  </a:lnTo>
                  <a:lnTo>
                    <a:pt x="113589" y="152868"/>
                  </a:lnTo>
                  <a:lnTo>
                    <a:pt x="157995" y="152868"/>
                  </a:lnTo>
                  <a:lnTo>
                    <a:pt x="163495" y="149095"/>
                  </a:lnTo>
                  <a:lnTo>
                    <a:pt x="170734" y="143641"/>
                  </a:lnTo>
                  <a:close/>
                </a:path>
                <a:path w="279400" h="268605">
                  <a:moveTo>
                    <a:pt x="240149" y="123108"/>
                  </a:moveTo>
                  <a:lnTo>
                    <a:pt x="194775" y="123108"/>
                  </a:lnTo>
                  <a:lnTo>
                    <a:pt x="205752" y="132386"/>
                  </a:lnTo>
                  <a:lnTo>
                    <a:pt x="217898" y="141360"/>
                  </a:lnTo>
                  <a:lnTo>
                    <a:pt x="230826" y="149837"/>
                  </a:lnTo>
                  <a:lnTo>
                    <a:pt x="244146" y="157623"/>
                  </a:lnTo>
                  <a:lnTo>
                    <a:pt x="269398" y="157623"/>
                  </a:lnTo>
                  <a:lnTo>
                    <a:pt x="278936" y="143034"/>
                  </a:lnTo>
                  <a:lnTo>
                    <a:pt x="260427" y="134637"/>
                  </a:lnTo>
                  <a:lnTo>
                    <a:pt x="243510" y="125346"/>
                  </a:lnTo>
                  <a:lnTo>
                    <a:pt x="240149" y="123108"/>
                  </a:lnTo>
                  <a:close/>
                </a:path>
                <a:path w="279400" h="268605">
                  <a:moveTo>
                    <a:pt x="21406" y="38963"/>
                  </a:moveTo>
                  <a:lnTo>
                    <a:pt x="1479" y="58282"/>
                  </a:lnTo>
                  <a:lnTo>
                    <a:pt x="11084" y="68613"/>
                  </a:lnTo>
                  <a:lnTo>
                    <a:pt x="20419" y="79705"/>
                  </a:lnTo>
                  <a:lnTo>
                    <a:pt x="29293" y="91283"/>
                  </a:lnTo>
                  <a:lnTo>
                    <a:pt x="38132" y="103884"/>
                  </a:lnTo>
                  <a:lnTo>
                    <a:pt x="37987" y="103884"/>
                  </a:lnTo>
                  <a:lnTo>
                    <a:pt x="27200" y="117164"/>
                  </a:lnTo>
                  <a:lnTo>
                    <a:pt x="22917" y="122348"/>
                  </a:lnTo>
                  <a:lnTo>
                    <a:pt x="19028" y="126973"/>
                  </a:lnTo>
                  <a:lnTo>
                    <a:pt x="15753" y="126973"/>
                  </a:lnTo>
                  <a:lnTo>
                    <a:pt x="11588" y="127289"/>
                  </a:lnTo>
                  <a:lnTo>
                    <a:pt x="8321" y="127289"/>
                  </a:lnTo>
                  <a:lnTo>
                    <a:pt x="1479" y="127580"/>
                  </a:lnTo>
                  <a:lnTo>
                    <a:pt x="8321" y="152868"/>
                  </a:lnTo>
                  <a:lnTo>
                    <a:pt x="28057" y="151331"/>
                  </a:lnTo>
                  <a:lnTo>
                    <a:pt x="47575" y="149577"/>
                  </a:lnTo>
                  <a:lnTo>
                    <a:pt x="79689" y="149577"/>
                  </a:lnTo>
                  <a:lnTo>
                    <a:pt x="79689" y="145719"/>
                  </a:lnTo>
                  <a:lnTo>
                    <a:pt x="88916" y="144530"/>
                  </a:lnTo>
                  <a:lnTo>
                    <a:pt x="89207" y="144530"/>
                  </a:lnTo>
                  <a:lnTo>
                    <a:pt x="92474" y="143932"/>
                  </a:lnTo>
                  <a:lnTo>
                    <a:pt x="94860" y="143641"/>
                  </a:lnTo>
                  <a:lnTo>
                    <a:pt x="170734" y="143641"/>
                  </a:lnTo>
                  <a:lnTo>
                    <a:pt x="172312" y="142452"/>
                  </a:lnTo>
                  <a:lnTo>
                    <a:pt x="124588" y="142452"/>
                  </a:lnTo>
                  <a:lnTo>
                    <a:pt x="120086" y="127580"/>
                  </a:lnTo>
                  <a:lnTo>
                    <a:pt x="119349" y="125346"/>
                  </a:lnTo>
                  <a:lnTo>
                    <a:pt x="119303" y="125210"/>
                  </a:lnTo>
                  <a:lnTo>
                    <a:pt x="51142" y="125210"/>
                  </a:lnTo>
                  <a:lnTo>
                    <a:pt x="69198" y="106592"/>
                  </a:lnTo>
                  <a:lnTo>
                    <a:pt x="86267" y="87436"/>
                  </a:lnTo>
                  <a:lnTo>
                    <a:pt x="92592" y="79705"/>
                  </a:lnTo>
                  <a:lnTo>
                    <a:pt x="56204" y="79705"/>
                  </a:lnTo>
                  <a:lnTo>
                    <a:pt x="51732" y="73761"/>
                  </a:lnTo>
                  <a:lnTo>
                    <a:pt x="49654" y="71084"/>
                  </a:lnTo>
                  <a:lnTo>
                    <a:pt x="46378" y="67219"/>
                  </a:lnTo>
                  <a:lnTo>
                    <a:pt x="56700" y="55110"/>
                  </a:lnTo>
                  <a:lnTo>
                    <a:pt x="62211" y="47874"/>
                  </a:lnTo>
                  <a:lnTo>
                    <a:pt x="29727" y="47874"/>
                  </a:lnTo>
                  <a:lnTo>
                    <a:pt x="27059" y="45214"/>
                  </a:lnTo>
                  <a:lnTo>
                    <a:pt x="24972" y="42828"/>
                  </a:lnTo>
                  <a:lnTo>
                    <a:pt x="21406" y="38963"/>
                  </a:lnTo>
                  <a:close/>
                </a:path>
                <a:path w="279400" h="268605">
                  <a:moveTo>
                    <a:pt x="190757" y="78815"/>
                  </a:moveTo>
                  <a:lnTo>
                    <a:pt x="157308" y="78815"/>
                  </a:lnTo>
                  <a:lnTo>
                    <a:pt x="161355" y="84794"/>
                  </a:lnTo>
                  <a:lnTo>
                    <a:pt x="165822" y="90995"/>
                  </a:lnTo>
                  <a:lnTo>
                    <a:pt x="170567" y="97199"/>
                  </a:lnTo>
                  <a:lnTo>
                    <a:pt x="175447" y="103181"/>
                  </a:lnTo>
                  <a:lnTo>
                    <a:pt x="163705" y="114491"/>
                  </a:lnTo>
                  <a:lnTo>
                    <a:pt x="151133" y="124936"/>
                  </a:lnTo>
                  <a:lnTo>
                    <a:pt x="137973" y="134347"/>
                  </a:lnTo>
                  <a:lnTo>
                    <a:pt x="124588" y="142452"/>
                  </a:lnTo>
                  <a:lnTo>
                    <a:pt x="172312" y="142452"/>
                  </a:lnTo>
                  <a:lnTo>
                    <a:pt x="174924" y="140484"/>
                  </a:lnTo>
                  <a:lnTo>
                    <a:pt x="185351" y="131814"/>
                  </a:lnTo>
                  <a:lnTo>
                    <a:pt x="194775" y="123108"/>
                  </a:lnTo>
                  <a:lnTo>
                    <a:pt x="240149" y="123108"/>
                  </a:lnTo>
                  <a:lnTo>
                    <a:pt x="227878" y="114935"/>
                  </a:lnTo>
                  <a:lnTo>
                    <a:pt x="213221" y="103181"/>
                  </a:lnTo>
                  <a:lnTo>
                    <a:pt x="225585" y="87436"/>
                  </a:lnTo>
                  <a:lnTo>
                    <a:pt x="229394" y="81783"/>
                  </a:lnTo>
                  <a:lnTo>
                    <a:pt x="192987" y="81783"/>
                  </a:lnTo>
                  <a:lnTo>
                    <a:pt x="190757" y="78815"/>
                  </a:lnTo>
                  <a:close/>
                </a:path>
                <a:path w="279400" h="268605">
                  <a:moveTo>
                    <a:pt x="106449" y="93663"/>
                  </a:moveTo>
                  <a:lnTo>
                    <a:pt x="80886" y="101103"/>
                  </a:lnTo>
                  <a:lnTo>
                    <a:pt x="84153" y="107362"/>
                  </a:lnTo>
                  <a:lnTo>
                    <a:pt x="86830" y="113589"/>
                  </a:lnTo>
                  <a:lnTo>
                    <a:pt x="89453" y="122348"/>
                  </a:lnTo>
                  <a:lnTo>
                    <a:pt x="89506" y="122526"/>
                  </a:lnTo>
                  <a:lnTo>
                    <a:pt x="84156" y="123108"/>
                  </a:lnTo>
                  <a:lnTo>
                    <a:pt x="78760" y="123568"/>
                  </a:lnTo>
                  <a:lnTo>
                    <a:pt x="63337" y="124604"/>
                  </a:lnTo>
                  <a:lnTo>
                    <a:pt x="51142" y="125210"/>
                  </a:lnTo>
                  <a:lnTo>
                    <a:pt x="119303" y="125210"/>
                  </a:lnTo>
                  <a:lnTo>
                    <a:pt x="115633" y="114491"/>
                  </a:lnTo>
                  <a:lnTo>
                    <a:pt x="111334" y="103884"/>
                  </a:lnTo>
                  <a:lnTo>
                    <a:pt x="106449" y="93663"/>
                  </a:lnTo>
                  <a:close/>
                </a:path>
                <a:path w="279400" h="268605">
                  <a:moveTo>
                    <a:pt x="162653" y="291"/>
                  </a:moveTo>
                  <a:lnTo>
                    <a:pt x="142322" y="48664"/>
                  </a:lnTo>
                  <a:lnTo>
                    <a:pt x="110613" y="87436"/>
                  </a:lnTo>
                  <a:lnTo>
                    <a:pt x="131437" y="107362"/>
                  </a:lnTo>
                  <a:lnTo>
                    <a:pt x="138029" y="101391"/>
                  </a:lnTo>
                  <a:lnTo>
                    <a:pt x="144706" y="94420"/>
                  </a:lnTo>
                  <a:lnTo>
                    <a:pt x="151216" y="86784"/>
                  </a:lnTo>
                  <a:lnTo>
                    <a:pt x="157308" y="78815"/>
                  </a:lnTo>
                  <a:lnTo>
                    <a:pt x="190757" y="78815"/>
                  </a:lnTo>
                  <a:lnTo>
                    <a:pt x="187678" y="74720"/>
                  </a:lnTo>
                  <a:lnTo>
                    <a:pt x="182645" y="67219"/>
                  </a:lnTo>
                  <a:lnTo>
                    <a:pt x="178061" y="59579"/>
                  </a:lnTo>
                  <a:lnTo>
                    <a:pt x="174258" y="52339"/>
                  </a:lnTo>
                  <a:lnTo>
                    <a:pt x="176045" y="49079"/>
                  </a:lnTo>
                  <a:lnTo>
                    <a:pt x="177705" y="46287"/>
                  </a:lnTo>
                  <a:lnTo>
                    <a:pt x="178124" y="45505"/>
                  </a:lnTo>
                  <a:lnTo>
                    <a:pt x="249922" y="45505"/>
                  </a:lnTo>
                  <a:lnTo>
                    <a:pt x="255144" y="34491"/>
                  </a:lnTo>
                  <a:lnTo>
                    <a:pt x="238493" y="21713"/>
                  </a:lnTo>
                  <a:lnTo>
                    <a:pt x="189429" y="21713"/>
                  </a:lnTo>
                  <a:lnTo>
                    <a:pt x="190909" y="17847"/>
                  </a:lnTo>
                  <a:lnTo>
                    <a:pt x="192098" y="15171"/>
                  </a:lnTo>
                  <a:lnTo>
                    <a:pt x="195672" y="5361"/>
                  </a:lnTo>
                  <a:lnTo>
                    <a:pt x="162653" y="291"/>
                  </a:lnTo>
                  <a:close/>
                </a:path>
                <a:path w="279400" h="268605">
                  <a:moveTo>
                    <a:pt x="249922" y="45505"/>
                  </a:moveTo>
                  <a:lnTo>
                    <a:pt x="214111" y="45505"/>
                  </a:lnTo>
                  <a:lnTo>
                    <a:pt x="209398" y="55110"/>
                  </a:lnTo>
                  <a:lnTo>
                    <a:pt x="204441" y="64196"/>
                  </a:lnTo>
                  <a:lnTo>
                    <a:pt x="199217" y="72639"/>
                  </a:lnTo>
                  <a:lnTo>
                    <a:pt x="192987" y="81783"/>
                  </a:lnTo>
                  <a:lnTo>
                    <a:pt x="229394" y="81783"/>
                  </a:lnTo>
                  <a:lnTo>
                    <a:pt x="235860" y="72187"/>
                  </a:lnTo>
                  <a:lnTo>
                    <a:pt x="245176" y="55477"/>
                  </a:lnTo>
                  <a:lnTo>
                    <a:pt x="245295" y="55264"/>
                  </a:lnTo>
                  <a:lnTo>
                    <a:pt x="249922" y="45505"/>
                  </a:lnTo>
                  <a:close/>
                </a:path>
                <a:path w="279400" h="268605">
                  <a:moveTo>
                    <a:pt x="87129" y="34491"/>
                  </a:moveTo>
                  <a:lnTo>
                    <a:pt x="79489" y="46287"/>
                  </a:lnTo>
                  <a:lnTo>
                    <a:pt x="72215" y="57216"/>
                  </a:lnTo>
                  <a:lnTo>
                    <a:pt x="64667" y="68086"/>
                  </a:lnTo>
                  <a:lnTo>
                    <a:pt x="56204" y="79705"/>
                  </a:lnTo>
                  <a:lnTo>
                    <a:pt x="92592" y="79705"/>
                  </a:lnTo>
                  <a:lnTo>
                    <a:pt x="102414" y="67694"/>
                  </a:lnTo>
                  <a:lnTo>
                    <a:pt x="117463" y="47583"/>
                  </a:lnTo>
                  <a:lnTo>
                    <a:pt x="87129" y="34491"/>
                  </a:lnTo>
                  <a:close/>
                </a:path>
                <a:path w="279400" h="268605">
                  <a:moveTo>
                    <a:pt x="55007" y="0"/>
                  </a:moveTo>
                  <a:lnTo>
                    <a:pt x="49176" y="13122"/>
                  </a:lnTo>
                  <a:lnTo>
                    <a:pt x="43150" y="25159"/>
                  </a:lnTo>
                  <a:lnTo>
                    <a:pt x="36732" y="36585"/>
                  </a:lnTo>
                  <a:lnTo>
                    <a:pt x="29727" y="47874"/>
                  </a:lnTo>
                  <a:lnTo>
                    <a:pt x="62211" y="47874"/>
                  </a:lnTo>
                  <a:lnTo>
                    <a:pt x="66683" y="42002"/>
                  </a:lnTo>
                  <a:lnTo>
                    <a:pt x="76329" y="27892"/>
                  </a:lnTo>
                  <a:lnTo>
                    <a:pt x="85641" y="12777"/>
                  </a:lnTo>
                  <a:lnTo>
                    <a:pt x="55007" y="0"/>
                  </a:lnTo>
                  <a:close/>
                </a:path>
              </a:pathLst>
            </a:custGeom>
            <a:solidFill>
              <a:srgbClr val="1B75BC"/>
            </a:solidFill>
          </p:spPr>
          <p:txBody>
            <a:bodyPr wrap="square" lIns="0" tIns="0" rIns="0" bIns="0" rtlCol="0"/>
            <a:lstStyle/>
            <a:p>
              <a:endParaRPr/>
            </a:p>
          </p:txBody>
        </p:sp>
        <p:sp>
          <p:nvSpPr>
            <p:cNvPr id="15" name="object 202">
              <a:extLst>
                <a:ext uri="{FF2B5EF4-FFF2-40B4-BE49-F238E27FC236}">
                  <a16:creationId xmlns:a16="http://schemas.microsoft.com/office/drawing/2014/main" id="{FE9E7D5B-2670-113A-0D3B-EE948B758EEA}"/>
                </a:ext>
              </a:extLst>
            </p:cNvPr>
            <p:cNvSpPr/>
            <p:nvPr/>
          </p:nvSpPr>
          <p:spPr>
            <a:xfrm>
              <a:off x="7963929" y="17323454"/>
              <a:ext cx="260985" cy="261620"/>
            </a:xfrm>
            <a:custGeom>
              <a:avLst/>
              <a:gdLst/>
              <a:ahLst/>
              <a:cxnLst/>
              <a:rect l="l" t="t" r="r" b="b"/>
              <a:pathLst>
                <a:path w="260984" h="261619">
                  <a:moveTo>
                    <a:pt x="149593" y="0"/>
                  </a:moveTo>
                  <a:lnTo>
                    <a:pt x="106465" y="0"/>
                  </a:lnTo>
                  <a:lnTo>
                    <a:pt x="106465" y="44009"/>
                  </a:lnTo>
                  <a:lnTo>
                    <a:pt x="590" y="44009"/>
                  </a:lnTo>
                  <a:lnTo>
                    <a:pt x="590" y="70478"/>
                  </a:lnTo>
                  <a:lnTo>
                    <a:pt x="86838" y="70478"/>
                  </a:lnTo>
                  <a:lnTo>
                    <a:pt x="81971" y="132404"/>
                  </a:lnTo>
                  <a:lnTo>
                    <a:pt x="67734" y="177797"/>
                  </a:lnTo>
                  <a:lnTo>
                    <a:pt x="41339" y="212208"/>
                  </a:lnTo>
                  <a:lnTo>
                    <a:pt x="0" y="241186"/>
                  </a:lnTo>
                  <a:lnTo>
                    <a:pt x="30641" y="261403"/>
                  </a:lnTo>
                  <a:lnTo>
                    <a:pt x="65393" y="239607"/>
                  </a:lnTo>
                  <a:lnTo>
                    <a:pt x="92564" y="211706"/>
                  </a:lnTo>
                  <a:lnTo>
                    <a:pt x="111597" y="178396"/>
                  </a:lnTo>
                  <a:lnTo>
                    <a:pt x="121935" y="140374"/>
                  </a:lnTo>
                  <a:lnTo>
                    <a:pt x="122526" y="136508"/>
                  </a:lnTo>
                  <a:lnTo>
                    <a:pt x="192704" y="136508"/>
                  </a:lnTo>
                  <a:lnTo>
                    <a:pt x="190359" y="181186"/>
                  </a:lnTo>
                  <a:lnTo>
                    <a:pt x="183974" y="219895"/>
                  </a:lnTo>
                  <a:lnTo>
                    <a:pt x="166535" y="227810"/>
                  </a:lnTo>
                  <a:lnTo>
                    <a:pt x="157670" y="227585"/>
                  </a:lnTo>
                  <a:lnTo>
                    <a:pt x="146911" y="226911"/>
                  </a:lnTo>
                  <a:lnTo>
                    <a:pt x="134591" y="225794"/>
                  </a:lnTo>
                  <a:lnTo>
                    <a:pt x="121046" y="224236"/>
                  </a:lnTo>
                  <a:lnTo>
                    <a:pt x="127879" y="254255"/>
                  </a:lnTo>
                  <a:lnTo>
                    <a:pt x="140030" y="255428"/>
                  </a:lnTo>
                  <a:lnTo>
                    <a:pt x="152376" y="256267"/>
                  </a:lnTo>
                  <a:lnTo>
                    <a:pt x="164219" y="256771"/>
                  </a:lnTo>
                  <a:lnTo>
                    <a:pt x="174865" y="256939"/>
                  </a:lnTo>
                  <a:lnTo>
                    <a:pt x="185336" y="256652"/>
                  </a:lnTo>
                  <a:lnTo>
                    <a:pt x="222678" y="237385"/>
                  </a:lnTo>
                  <a:lnTo>
                    <a:pt x="231293" y="185755"/>
                  </a:lnTo>
                  <a:lnTo>
                    <a:pt x="234045" y="110039"/>
                  </a:lnTo>
                  <a:lnTo>
                    <a:pt x="126092" y="110039"/>
                  </a:lnTo>
                  <a:lnTo>
                    <a:pt x="127842" y="87135"/>
                  </a:lnTo>
                  <a:lnTo>
                    <a:pt x="128469" y="70478"/>
                  </a:lnTo>
                  <a:lnTo>
                    <a:pt x="260805" y="70478"/>
                  </a:lnTo>
                  <a:lnTo>
                    <a:pt x="260805" y="44009"/>
                  </a:lnTo>
                  <a:lnTo>
                    <a:pt x="149593" y="44009"/>
                  </a:lnTo>
                  <a:lnTo>
                    <a:pt x="149593" y="0"/>
                  </a:lnTo>
                  <a:close/>
                </a:path>
              </a:pathLst>
            </a:custGeom>
            <a:solidFill>
              <a:srgbClr val="1B75BC"/>
            </a:solidFill>
          </p:spPr>
          <p:txBody>
            <a:bodyPr wrap="square" lIns="0" tIns="0" rIns="0" bIns="0" rtlCol="0"/>
            <a:lstStyle/>
            <a:p>
              <a:endParaRPr/>
            </a:p>
          </p:txBody>
        </p:sp>
        <p:sp>
          <p:nvSpPr>
            <p:cNvPr id="16" name="object 203">
              <a:extLst>
                <a:ext uri="{FF2B5EF4-FFF2-40B4-BE49-F238E27FC236}">
                  <a16:creationId xmlns:a16="http://schemas.microsoft.com/office/drawing/2014/main" id="{16988561-95F3-78AE-3557-BBB243A173E6}"/>
                </a:ext>
              </a:extLst>
            </p:cNvPr>
            <p:cNvSpPr/>
            <p:nvPr/>
          </p:nvSpPr>
          <p:spPr>
            <a:xfrm>
              <a:off x="8309366" y="17322274"/>
              <a:ext cx="269875" cy="262255"/>
            </a:xfrm>
            <a:custGeom>
              <a:avLst/>
              <a:gdLst/>
              <a:ahLst/>
              <a:cxnLst/>
              <a:rect l="l" t="t" r="r" b="b"/>
              <a:pathLst>
                <a:path w="269875" h="262255">
                  <a:moveTo>
                    <a:pt x="263801" y="234328"/>
                  </a:moveTo>
                  <a:lnTo>
                    <a:pt x="221243" y="234328"/>
                  </a:lnTo>
                  <a:lnTo>
                    <a:pt x="225289" y="242620"/>
                  </a:lnTo>
                  <a:lnTo>
                    <a:pt x="228161" y="248682"/>
                  </a:lnTo>
                  <a:lnTo>
                    <a:pt x="230697" y="254408"/>
                  </a:lnTo>
                  <a:lnTo>
                    <a:pt x="233616" y="261403"/>
                  </a:lnTo>
                  <a:lnTo>
                    <a:pt x="233738" y="261695"/>
                  </a:lnTo>
                  <a:lnTo>
                    <a:pt x="269418" y="245343"/>
                  </a:lnTo>
                  <a:lnTo>
                    <a:pt x="263801" y="234328"/>
                  </a:lnTo>
                  <a:close/>
                </a:path>
                <a:path w="269875" h="262255">
                  <a:moveTo>
                    <a:pt x="47874" y="154041"/>
                  </a:moveTo>
                  <a:lnTo>
                    <a:pt x="37554" y="177706"/>
                  </a:lnTo>
                  <a:lnTo>
                    <a:pt x="25979" y="200171"/>
                  </a:lnTo>
                  <a:lnTo>
                    <a:pt x="13457" y="220910"/>
                  </a:lnTo>
                  <a:lnTo>
                    <a:pt x="299" y="239399"/>
                  </a:lnTo>
                  <a:lnTo>
                    <a:pt x="33011" y="261403"/>
                  </a:lnTo>
                  <a:lnTo>
                    <a:pt x="45319" y="243079"/>
                  </a:lnTo>
                  <a:lnTo>
                    <a:pt x="57242" y="221693"/>
                  </a:lnTo>
                  <a:lnTo>
                    <a:pt x="68721" y="197410"/>
                  </a:lnTo>
                  <a:lnTo>
                    <a:pt x="79697" y="170392"/>
                  </a:lnTo>
                  <a:lnTo>
                    <a:pt x="47874" y="154041"/>
                  </a:lnTo>
                  <a:close/>
                </a:path>
                <a:path w="269875" h="262255">
                  <a:moveTo>
                    <a:pt x="176344" y="142452"/>
                  </a:moveTo>
                  <a:lnTo>
                    <a:pt x="135303" y="142452"/>
                  </a:lnTo>
                  <a:lnTo>
                    <a:pt x="128177" y="164866"/>
                  </a:lnTo>
                  <a:lnTo>
                    <a:pt x="121106" y="184602"/>
                  </a:lnTo>
                  <a:lnTo>
                    <a:pt x="113593" y="203050"/>
                  </a:lnTo>
                  <a:lnTo>
                    <a:pt x="104678" y="222731"/>
                  </a:lnTo>
                  <a:lnTo>
                    <a:pt x="77610" y="224228"/>
                  </a:lnTo>
                  <a:lnTo>
                    <a:pt x="88018" y="253672"/>
                  </a:lnTo>
                  <a:lnTo>
                    <a:pt x="119000" y="250229"/>
                  </a:lnTo>
                  <a:lnTo>
                    <a:pt x="153633" y="245559"/>
                  </a:lnTo>
                  <a:lnTo>
                    <a:pt x="188765" y="240110"/>
                  </a:lnTo>
                  <a:lnTo>
                    <a:pt x="221243" y="234328"/>
                  </a:lnTo>
                  <a:lnTo>
                    <a:pt x="263801" y="234328"/>
                  </a:lnTo>
                  <a:lnTo>
                    <a:pt x="258900" y="224719"/>
                  </a:lnTo>
                  <a:lnTo>
                    <a:pt x="255620" y="219157"/>
                  </a:lnTo>
                  <a:lnTo>
                    <a:pt x="146010" y="219157"/>
                  </a:lnTo>
                  <a:lnTo>
                    <a:pt x="153476" y="203050"/>
                  </a:lnTo>
                  <a:lnTo>
                    <a:pt x="160692" y="185971"/>
                  </a:lnTo>
                  <a:lnTo>
                    <a:pt x="167629" y="167944"/>
                  </a:lnTo>
                  <a:lnTo>
                    <a:pt x="174258" y="148994"/>
                  </a:lnTo>
                  <a:lnTo>
                    <a:pt x="176344" y="142452"/>
                  </a:lnTo>
                  <a:close/>
                </a:path>
                <a:path w="269875" h="262255">
                  <a:moveTo>
                    <a:pt x="217079" y="162063"/>
                  </a:moveTo>
                  <a:lnTo>
                    <a:pt x="184375" y="173077"/>
                  </a:lnTo>
                  <a:lnTo>
                    <a:pt x="191289" y="182929"/>
                  </a:lnTo>
                  <a:lnTo>
                    <a:pt x="197981" y="193037"/>
                  </a:lnTo>
                  <a:lnTo>
                    <a:pt x="204156" y="203050"/>
                  </a:lnTo>
                  <a:lnTo>
                    <a:pt x="209356" y="212323"/>
                  </a:lnTo>
                  <a:lnTo>
                    <a:pt x="194484" y="214111"/>
                  </a:lnTo>
                  <a:lnTo>
                    <a:pt x="191216" y="214717"/>
                  </a:lnTo>
                  <a:lnTo>
                    <a:pt x="182288" y="215607"/>
                  </a:lnTo>
                  <a:lnTo>
                    <a:pt x="181997" y="215607"/>
                  </a:lnTo>
                  <a:lnTo>
                    <a:pt x="170392" y="216796"/>
                  </a:lnTo>
                  <a:lnTo>
                    <a:pt x="166236" y="217079"/>
                  </a:lnTo>
                  <a:lnTo>
                    <a:pt x="146010" y="219157"/>
                  </a:lnTo>
                  <a:lnTo>
                    <a:pt x="255620" y="219157"/>
                  </a:lnTo>
                  <a:lnTo>
                    <a:pt x="246375" y="203481"/>
                  </a:lnTo>
                  <a:lnTo>
                    <a:pt x="232286" y="182355"/>
                  </a:lnTo>
                  <a:lnTo>
                    <a:pt x="217079" y="162063"/>
                  </a:lnTo>
                  <a:close/>
                </a:path>
                <a:path w="269875" h="262255">
                  <a:moveTo>
                    <a:pt x="266159" y="116582"/>
                  </a:moveTo>
                  <a:lnTo>
                    <a:pt x="78807" y="116582"/>
                  </a:lnTo>
                  <a:lnTo>
                    <a:pt x="78807" y="142452"/>
                  </a:lnTo>
                  <a:lnTo>
                    <a:pt x="266159" y="142452"/>
                  </a:lnTo>
                  <a:lnTo>
                    <a:pt x="266159" y="116582"/>
                  </a:lnTo>
                  <a:close/>
                </a:path>
                <a:path w="269875" h="262255">
                  <a:moveTo>
                    <a:pt x="23783" y="72863"/>
                  </a:moveTo>
                  <a:lnTo>
                    <a:pt x="0" y="94261"/>
                  </a:lnTo>
                  <a:lnTo>
                    <a:pt x="11756" y="102511"/>
                  </a:lnTo>
                  <a:lnTo>
                    <a:pt x="23377" y="112038"/>
                  </a:lnTo>
                  <a:lnTo>
                    <a:pt x="34831" y="122791"/>
                  </a:lnTo>
                  <a:lnTo>
                    <a:pt x="46087" y="134721"/>
                  </a:lnTo>
                  <a:lnTo>
                    <a:pt x="70187" y="111220"/>
                  </a:lnTo>
                  <a:lnTo>
                    <a:pt x="60173" y="100919"/>
                  </a:lnTo>
                  <a:lnTo>
                    <a:pt x="48768" y="90810"/>
                  </a:lnTo>
                  <a:lnTo>
                    <a:pt x="36472" y="81317"/>
                  </a:lnTo>
                  <a:lnTo>
                    <a:pt x="23783" y="72863"/>
                  </a:lnTo>
                  <a:close/>
                </a:path>
                <a:path w="269875" h="262255">
                  <a:moveTo>
                    <a:pt x="187642" y="73154"/>
                  </a:moveTo>
                  <a:lnTo>
                    <a:pt x="148695" y="73154"/>
                  </a:lnTo>
                  <a:lnTo>
                    <a:pt x="148695" y="116582"/>
                  </a:lnTo>
                  <a:lnTo>
                    <a:pt x="187642" y="116582"/>
                  </a:lnTo>
                  <a:lnTo>
                    <a:pt x="187642" y="73154"/>
                  </a:lnTo>
                  <a:close/>
                </a:path>
                <a:path w="269875" h="262255">
                  <a:moveTo>
                    <a:pt x="248610" y="47866"/>
                  </a:moveTo>
                  <a:lnTo>
                    <a:pt x="92474" y="47866"/>
                  </a:lnTo>
                  <a:lnTo>
                    <a:pt x="92474" y="73154"/>
                  </a:lnTo>
                  <a:lnTo>
                    <a:pt x="248610" y="73154"/>
                  </a:lnTo>
                  <a:lnTo>
                    <a:pt x="248610" y="47866"/>
                  </a:lnTo>
                  <a:close/>
                </a:path>
                <a:path w="269875" h="262255">
                  <a:moveTo>
                    <a:pt x="35979" y="4464"/>
                  </a:moveTo>
                  <a:lnTo>
                    <a:pt x="10707" y="26153"/>
                  </a:lnTo>
                  <a:lnTo>
                    <a:pt x="22910" y="34978"/>
                  </a:lnTo>
                  <a:lnTo>
                    <a:pt x="34752" y="44748"/>
                  </a:lnTo>
                  <a:lnTo>
                    <a:pt x="45871" y="55183"/>
                  </a:lnTo>
                  <a:lnTo>
                    <a:pt x="55905" y="66006"/>
                  </a:lnTo>
                  <a:lnTo>
                    <a:pt x="82074" y="42820"/>
                  </a:lnTo>
                  <a:lnTo>
                    <a:pt x="70691" y="31594"/>
                  </a:lnTo>
                  <a:lnTo>
                    <a:pt x="59251" y="21516"/>
                  </a:lnTo>
                  <a:lnTo>
                    <a:pt x="47698" y="12500"/>
                  </a:lnTo>
                  <a:lnTo>
                    <a:pt x="35979" y="4464"/>
                  </a:lnTo>
                  <a:close/>
                </a:path>
                <a:path w="269875" h="262255">
                  <a:moveTo>
                    <a:pt x="187642" y="0"/>
                  </a:moveTo>
                  <a:lnTo>
                    <a:pt x="148695" y="0"/>
                  </a:lnTo>
                  <a:lnTo>
                    <a:pt x="148695" y="47866"/>
                  </a:lnTo>
                  <a:lnTo>
                    <a:pt x="187642" y="47866"/>
                  </a:lnTo>
                  <a:lnTo>
                    <a:pt x="187642" y="0"/>
                  </a:lnTo>
                  <a:close/>
                </a:path>
              </a:pathLst>
            </a:custGeom>
            <a:solidFill>
              <a:srgbClr val="1B75BC"/>
            </a:solidFill>
          </p:spPr>
          <p:txBody>
            <a:bodyPr wrap="square" lIns="0" tIns="0" rIns="0" bIns="0" rtlCol="0"/>
            <a:lstStyle/>
            <a:p>
              <a:endParaRPr/>
            </a:p>
          </p:txBody>
        </p:sp>
        <p:sp>
          <p:nvSpPr>
            <p:cNvPr id="17" name="object 204">
              <a:extLst>
                <a:ext uri="{FF2B5EF4-FFF2-40B4-BE49-F238E27FC236}">
                  <a16:creationId xmlns:a16="http://schemas.microsoft.com/office/drawing/2014/main" id="{30C8AA36-999F-B5B7-F23E-886075A31FEC}"/>
                </a:ext>
              </a:extLst>
            </p:cNvPr>
            <p:cNvSpPr/>
            <p:nvPr/>
          </p:nvSpPr>
          <p:spPr>
            <a:xfrm>
              <a:off x="8690305" y="17496530"/>
              <a:ext cx="73025" cy="43815"/>
            </a:xfrm>
            <a:custGeom>
              <a:avLst/>
              <a:gdLst/>
              <a:ahLst/>
              <a:cxnLst/>
              <a:rect l="l" t="t" r="r" b="b"/>
              <a:pathLst>
                <a:path w="73025" h="43815">
                  <a:moveTo>
                    <a:pt x="72855" y="0"/>
                  </a:moveTo>
                  <a:lnTo>
                    <a:pt x="0" y="0"/>
                  </a:lnTo>
                  <a:lnTo>
                    <a:pt x="0" y="43718"/>
                  </a:lnTo>
                  <a:lnTo>
                    <a:pt x="72855" y="43718"/>
                  </a:lnTo>
                  <a:lnTo>
                    <a:pt x="72855" y="0"/>
                  </a:lnTo>
                  <a:close/>
                </a:path>
              </a:pathLst>
            </a:custGeom>
            <a:solidFill>
              <a:srgbClr val="1B75BC"/>
            </a:solidFill>
          </p:spPr>
          <p:txBody>
            <a:bodyPr wrap="square" lIns="0" tIns="0" rIns="0" bIns="0" rtlCol="0"/>
            <a:lstStyle/>
            <a:p>
              <a:endParaRPr/>
            </a:p>
          </p:txBody>
        </p:sp>
      </p:grpSp>
      <p:sp>
        <p:nvSpPr>
          <p:cNvPr id="18" name="object 205">
            <a:extLst>
              <a:ext uri="{FF2B5EF4-FFF2-40B4-BE49-F238E27FC236}">
                <a16:creationId xmlns:a16="http://schemas.microsoft.com/office/drawing/2014/main" id="{F0926429-DC1B-CE3A-84A3-2E733FC7056E}"/>
              </a:ext>
            </a:extLst>
          </p:cNvPr>
          <p:cNvSpPr/>
          <p:nvPr/>
        </p:nvSpPr>
        <p:spPr>
          <a:xfrm>
            <a:off x="8690305" y="17363912"/>
            <a:ext cx="73025" cy="43815"/>
          </a:xfrm>
          <a:custGeom>
            <a:avLst/>
            <a:gdLst/>
            <a:ahLst/>
            <a:cxnLst/>
            <a:rect l="l" t="t" r="r" b="b"/>
            <a:pathLst>
              <a:path w="73025" h="43815">
                <a:moveTo>
                  <a:pt x="72855" y="0"/>
                </a:moveTo>
                <a:lnTo>
                  <a:pt x="0" y="0"/>
                </a:lnTo>
                <a:lnTo>
                  <a:pt x="0" y="43402"/>
                </a:lnTo>
                <a:lnTo>
                  <a:pt x="72855" y="43402"/>
                </a:lnTo>
                <a:lnTo>
                  <a:pt x="72855" y="0"/>
                </a:lnTo>
                <a:close/>
              </a:path>
            </a:pathLst>
          </a:custGeom>
          <a:solidFill>
            <a:srgbClr val="1B75BC"/>
          </a:solidFill>
        </p:spPr>
        <p:txBody>
          <a:bodyPr wrap="square" lIns="0" tIns="0" rIns="0" bIns="0" rtlCol="0"/>
          <a:lstStyle/>
          <a:p>
            <a:endParaRPr/>
          </a:p>
        </p:txBody>
      </p:sp>
      <p:grpSp>
        <p:nvGrpSpPr>
          <p:cNvPr id="19" name="グループ化 18">
            <a:extLst>
              <a:ext uri="{FF2B5EF4-FFF2-40B4-BE49-F238E27FC236}">
                <a16:creationId xmlns:a16="http://schemas.microsoft.com/office/drawing/2014/main" id="{C9A5BDBE-4FFD-B791-BCBA-53F769F7AF3A}"/>
              </a:ext>
            </a:extLst>
          </p:cNvPr>
          <p:cNvGrpSpPr/>
          <p:nvPr/>
        </p:nvGrpSpPr>
        <p:grpSpPr>
          <a:xfrm>
            <a:off x="6730454" y="16662025"/>
            <a:ext cx="4776325" cy="270516"/>
            <a:chOff x="5710728" y="16659104"/>
            <a:chExt cx="4776325" cy="270516"/>
          </a:xfrm>
        </p:grpSpPr>
        <p:sp>
          <p:nvSpPr>
            <p:cNvPr id="20" name="object 206">
              <a:extLst>
                <a:ext uri="{FF2B5EF4-FFF2-40B4-BE49-F238E27FC236}">
                  <a16:creationId xmlns:a16="http://schemas.microsoft.com/office/drawing/2014/main" id="{F0B3F4FD-B6F2-7099-8A07-8BBDAA8FB0FB}"/>
                </a:ext>
              </a:extLst>
            </p:cNvPr>
            <p:cNvSpPr/>
            <p:nvPr/>
          </p:nvSpPr>
          <p:spPr>
            <a:xfrm>
              <a:off x="5710728" y="16662970"/>
              <a:ext cx="239395" cy="260985"/>
            </a:xfrm>
            <a:custGeom>
              <a:avLst/>
              <a:gdLst/>
              <a:ahLst/>
              <a:cxnLst/>
              <a:rect l="l" t="t" r="r" b="b"/>
              <a:pathLst>
                <a:path w="239395" h="260984">
                  <a:moveTo>
                    <a:pt x="239399" y="46977"/>
                  </a:moveTo>
                  <a:lnTo>
                    <a:pt x="0" y="46977"/>
                  </a:lnTo>
                  <a:lnTo>
                    <a:pt x="0" y="260805"/>
                  </a:lnTo>
                  <a:lnTo>
                    <a:pt x="39561" y="260805"/>
                  </a:lnTo>
                  <a:lnTo>
                    <a:pt x="39561" y="72847"/>
                  </a:lnTo>
                  <a:lnTo>
                    <a:pt x="239399" y="72847"/>
                  </a:lnTo>
                  <a:lnTo>
                    <a:pt x="239399" y="46977"/>
                  </a:lnTo>
                  <a:close/>
                </a:path>
                <a:path w="239395" h="260984">
                  <a:moveTo>
                    <a:pt x="143633" y="226314"/>
                  </a:moveTo>
                  <a:lnTo>
                    <a:pt x="151663" y="255734"/>
                  </a:lnTo>
                  <a:lnTo>
                    <a:pt x="162853" y="256522"/>
                  </a:lnTo>
                  <a:lnTo>
                    <a:pt x="174936" y="257080"/>
                  </a:lnTo>
                  <a:lnTo>
                    <a:pt x="192056" y="257522"/>
                  </a:lnTo>
                  <a:lnTo>
                    <a:pt x="201333" y="257522"/>
                  </a:lnTo>
                  <a:lnTo>
                    <a:pt x="218570" y="256030"/>
                  </a:lnTo>
                  <a:lnTo>
                    <a:pt x="230401" y="251389"/>
                  </a:lnTo>
                  <a:lnTo>
                    <a:pt x="237214" y="243346"/>
                  </a:lnTo>
                  <a:lnTo>
                    <a:pt x="239399" y="231651"/>
                  </a:lnTo>
                  <a:lnTo>
                    <a:pt x="239399" y="228683"/>
                  </a:lnTo>
                  <a:lnTo>
                    <a:pt x="186162" y="228683"/>
                  </a:lnTo>
                  <a:lnTo>
                    <a:pt x="175547" y="228520"/>
                  </a:lnTo>
                  <a:lnTo>
                    <a:pt x="164342" y="228051"/>
                  </a:lnTo>
                  <a:lnTo>
                    <a:pt x="153415" y="227305"/>
                  </a:lnTo>
                  <a:lnTo>
                    <a:pt x="143633" y="226314"/>
                  </a:lnTo>
                  <a:close/>
                </a:path>
                <a:path w="239395" h="260984">
                  <a:moveTo>
                    <a:pt x="239399" y="163858"/>
                  </a:moveTo>
                  <a:lnTo>
                    <a:pt x="199546" y="163858"/>
                  </a:lnTo>
                  <a:lnTo>
                    <a:pt x="199546" y="226896"/>
                  </a:lnTo>
                  <a:lnTo>
                    <a:pt x="196869" y="228683"/>
                  </a:lnTo>
                  <a:lnTo>
                    <a:pt x="239399" y="228683"/>
                  </a:lnTo>
                  <a:lnTo>
                    <a:pt x="239399" y="163858"/>
                  </a:lnTo>
                  <a:close/>
                </a:path>
                <a:path w="239395" h="260984">
                  <a:moveTo>
                    <a:pt x="137689" y="72847"/>
                  </a:moveTo>
                  <a:lnTo>
                    <a:pt x="97537" y="72847"/>
                  </a:lnTo>
                  <a:lnTo>
                    <a:pt x="91666" y="107371"/>
                  </a:lnTo>
                  <a:lnTo>
                    <a:pt x="80441" y="135598"/>
                  </a:lnTo>
                  <a:lnTo>
                    <a:pt x="63417" y="158251"/>
                  </a:lnTo>
                  <a:lnTo>
                    <a:pt x="40151" y="176053"/>
                  </a:lnTo>
                  <a:lnTo>
                    <a:pt x="67801" y="200419"/>
                  </a:lnTo>
                  <a:lnTo>
                    <a:pt x="86068" y="186938"/>
                  </a:lnTo>
                  <a:lnTo>
                    <a:pt x="101327" y="171731"/>
                  </a:lnTo>
                  <a:lnTo>
                    <a:pt x="113800" y="154516"/>
                  </a:lnTo>
                  <a:lnTo>
                    <a:pt x="123706" y="135012"/>
                  </a:lnTo>
                  <a:lnTo>
                    <a:pt x="171098" y="135012"/>
                  </a:lnTo>
                  <a:lnTo>
                    <a:pt x="169582" y="133631"/>
                  </a:lnTo>
                  <a:lnTo>
                    <a:pt x="151618" y="118956"/>
                  </a:lnTo>
                  <a:lnTo>
                    <a:pt x="132933" y="105260"/>
                  </a:lnTo>
                  <a:lnTo>
                    <a:pt x="134428" y="97899"/>
                  </a:lnTo>
                  <a:lnTo>
                    <a:pt x="135757" y="89614"/>
                  </a:lnTo>
                  <a:lnTo>
                    <a:pt x="136863" y="81049"/>
                  </a:lnTo>
                  <a:lnTo>
                    <a:pt x="137689" y="72847"/>
                  </a:lnTo>
                  <a:close/>
                </a:path>
                <a:path w="239395" h="260984">
                  <a:moveTo>
                    <a:pt x="171098" y="135012"/>
                  </a:moveTo>
                  <a:lnTo>
                    <a:pt x="123706" y="135012"/>
                  </a:lnTo>
                  <a:lnTo>
                    <a:pt x="138030" y="148048"/>
                  </a:lnTo>
                  <a:lnTo>
                    <a:pt x="150593" y="160358"/>
                  </a:lnTo>
                  <a:lnTo>
                    <a:pt x="161983" y="172556"/>
                  </a:lnTo>
                  <a:lnTo>
                    <a:pt x="172786" y="185256"/>
                  </a:lnTo>
                  <a:lnTo>
                    <a:pt x="199546" y="163858"/>
                  </a:lnTo>
                  <a:lnTo>
                    <a:pt x="239399" y="163858"/>
                  </a:lnTo>
                  <a:lnTo>
                    <a:pt x="239399" y="162669"/>
                  </a:lnTo>
                  <a:lnTo>
                    <a:pt x="199546" y="162669"/>
                  </a:lnTo>
                  <a:lnTo>
                    <a:pt x="185874" y="148472"/>
                  </a:lnTo>
                  <a:lnTo>
                    <a:pt x="171098" y="135012"/>
                  </a:lnTo>
                  <a:close/>
                </a:path>
                <a:path w="239395" h="260984">
                  <a:moveTo>
                    <a:pt x="239399" y="72847"/>
                  </a:moveTo>
                  <a:lnTo>
                    <a:pt x="199546" y="72847"/>
                  </a:lnTo>
                  <a:lnTo>
                    <a:pt x="199546" y="162669"/>
                  </a:lnTo>
                  <a:lnTo>
                    <a:pt x="239399" y="162669"/>
                  </a:lnTo>
                  <a:lnTo>
                    <a:pt x="239399" y="72847"/>
                  </a:lnTo>
                  <a:close/>
                </a:path>
                <a:path w="239395" h="260984">
                  <a:moveTo>
                    <a:pt x="138586" y="0"/>
                  </a:moveTo>
                  <a:lnTo>
                    <a:pt x="98434" y="0"/>
                  </a:lnTo>
                  <a:lnTo>
                    <a:pt x="98434" y="46977"/>
                  </a:lnTo>
                  <a:lnTo>
                    <a:pt x="138586" y="46977"/>
                  </a:lnTo>
                  <a:lnTo>
                    <a:pt x="138586" y="0"/>
                  </a:lnTo>
                  <a:close/>
                </a:path>
              </a:pathLst>
            </a:custGeom>
            <a:solidFill>
              <a:srgbClr val="1B75BC"/>
            </a:solidFill>
          </p:spPr>
          <p:txBody>
            <a:bodyPr wrap="square" lIns="0" tIns="0" rIns="0" bIns="0" rtlCol="0"/>
            <a:lstStyle/>
            <a:p>
              <a:endParaRPr/>
            </a:p>
          </p:txBody>
        </p:sp>
        <p:sp>
          <p:nvSpPr>
            <p:cNvPr id="21" name="object 207">
              <a:extLst>
                <a:ext uri="{FF2B5EF4-FFF2-40B4-BE49-F238E27FC236}">
                  <a16:creationId xmlns:a16="http://schemas.microsoft.com/office/drawing/2014/main" id="{B484DEA9-6F21-F29B-3344-DF31CFF0F574}"/>
                </a:ext>
              </a:extLst>
            </p:cNvPr>
            <p:cNvSpPr/>
            <p:nvPr/>
          </p:nvSpPr>
          <p:spPr>
            <a:xfrm>
              <a:off x="6050437" y="16659104"/>
              <a:ext cx="269240" cy="267970"/>
            </a:xfrm>
            <a:custGeom>
              <a:avLst/>
              <a:gdLst/>
              <a:ahLst/>
              <a:cxnLst/>
              <a:rect l="l" t="t" r="r" b="b"/>
              <a:pathLst>
                <a:path w="269239" h="267969">
                  <a:moveTo>
                    <a:pt x="248311" y="19036"/>
                  </a:moveTo>
                  <a:lnTo>
                    <a:pt x="162969" y="19036"/>
                  </a:lnTo>
                  <a:lnTo>
                    <a:pt x="162969" y="267639"/>
                  </a:lnTo>
                  <a:lnTo>
                    <a:pt x="195672" y="267639"/>
                  </a:lnTo>
                  <a:lnTo>
                    <a:pt x="195672" y="44907"/>
                  </a:lnTo>
                  <a:lnTo>
                    <a:pt x="259955" y="44907"/>
                  </a:lnTo>
                  <a:lnTo>
                    <a:pt x="263482" y="31523"/>
                  </a:lnTo>
                  <a:lnTo>
                    <a:pt x="248311" y="19036"/>
                  </a:lnTo>
                  <a:close/>
                </a:path>
                <a:path w="269239" h="267969">
                  <a:moveTo>
                    <a:pt x="198050" y="199239"/>
                  </a:moveTo>
                  <a:lnTo>
                    <a:pt x="220690" y="230429"/>
                  </a:lnTo>
                  <a:lnTo>
                    <a:pt x="234627" y="231053"/>
                  </a:lnTo>
                  <a:lnTo>
                    <a:pt x="242909" y="230429"/>
                  </a:lnTo>
                  <a:lnTo>
                    <a:pt x="244044" y="230429"/>
                  </a:lnTo>
                  <a:lnTo>
                    <a:pt x="267710" y="202498"/>
                  </a:lnTo>
                  <a:lnTo>
                    <a:pt x="214418" y="202498"/>
                  </a:lnTo>
                  <a:lnTo>
                    <a:pt x="206080" y="201317"/>
                  </a:lnTo>
                  <a:lnTo>
                    <a:pt x="198050" y="199239"/>
                  </a:lnTo>
                  <a:close/>
                </a:path>
                <a:path w="269239" h="267969">
                  <a:moveTo>
                    <a:pt x="259955" y="44907"/>
                  </a:moveTo>
                  <a:lnTo>
                    <a:pt x="225416" y="44907"/>
                  </a:lnTo>
                  <a:lnTo>
                    <a:pt x="221693" y="62603"/>
                  </a:lnTo>
                  <a:lnTo>
                    <a:pt x="216826" y="80294"/>
                  </a:lnTo>
                  <a:lnTo>
                    <a:pt x="210901" y="97759"/>
                  </a:lnTo>
                  <a:lnTo>
                    <a:pt x="204002" y="114778"/>
                  </a:lnTo>
                  <a:lnTo>
                    <a:pt x="217667" y="133696"/>
                  </a:lnTo>
                  <a:lnTo>
                    <a:pt x="227427" y="152138"/>
                  </a:lnTo>
                  <a:lnTo>
                    <a:pt x="233282" y="170189"/>
                  </a:lnTo>
                  <a:lnTo>
                    <a:pt x="235234" y="187933"/>
                  </a:lnTo>
                  <a:lnTo>
                    <a:pt x="235234" y="198948"/>
                  </a:lnTo>
                  <a:lnTo>
                    <a:pt x="232250" y="202498"/>
                  </a:lnTo>
                  <a:lnTo>
                    <a:pt x="267710" y="202498"/>
                  </a:lnTo>
                  <a:lnTo>
                    <a:pt x="268402" y="198120"/>
                  </a:lnTo>
                  <a:lnTo>
                    <a:pt x="268835" y="190011"/>
                  </a:lnTo>
                  <a:lnTo>
                    <a:pt x="266973" y="171707"/>
                  </a:lnTo>
                  <a:lnTo>
                    <a:pt x="261290" y="153033"/>
                  </a:lnTo>
                  <a:lnTo>
                    <a:pt x="251735" y="133696"/>
                  </a:lnTo>
                  <a:lnTo>
                    <a:pt x="251647" y="133519"/>
                  </a:lnTo>
                  <a:lnTo>
                    <a:pt x="237903" y="112700"/>
                  </a:lnTo>
                  <a:lnTo>
                    <a:pt x="244954" y="93750"/>
                  </a:lnTo>
                  <a:lnTo>
                    <a:pt x="251475" y="74349"/>
                  </a:lnTo>
                  <a:lnTo>
                    <a:pt x="257604" y="53830"/>
                  </a:lnTo>
                  <a:lnTo>
                    <a:pt x="259955" y="44907"/>
                  </a:lnTo>
                  <a:close/>
                </a:path>
                <a:path w="269239" h="267969">
                  <a:moveTo>
                    <a:pt x="153151" y="107945"/>
                  </a:moveTo>
                  <a:lnTo>
                    <a:pt x="0" y="107945"/>
                  </a:lnTo>
                  <a:lnTo>
                    <a:pt x="0" y="131737"/>
                  </a:lnTo>
                  <a:lnTo>
                    <a:pt x="153151" y="131737"/>
                  </a:lnTo>
                  <a:lnTo>
                    <a:pt x="153151" y="107945"/>
                  </a:lnTo>
                  <a:close/>
                </a:path>
                <a:path w="269239" h="267969">
                  <a:moveTo>
                    <a:pt x="57094" y="61542"/>
                  </a:moveTo>
                  <a:lnTo>
                    <a:pt x="24681" y="61542"/>
                  </a:lnTo>
                  <a:lnTo>
                    <a:pt x="28233" y="71723"/>
                  </a:lnTo>
                  <a:lnTo>
                    <a:pt x="31702" y="83303"/>
                  </a:lnTo>
                  <a:lnTo>
                    <a:pt x="34896" y="95473"/>
                  </a:lnTo>
                  <a:lnTo>
                    <a:pt x="37766" y="107945"/>
                  </a:lnTo>
                  <a:lnTo>
                    <a:pt x="68990" y="107945"/>
                  </a:lnTo>
                  <a:lnTo>
                    <a:pt x="66600" y="95473"/>
                  </a:lnTo>
                  <a:lnTo>
                    <a:pt x="63827" y="83630"/>
                  </a:lnTo>
                  <a:lnTo>
                    <a:pt x="60671" y="72391"/>
                  </a:lnTo>
                  <a:lnTo>
                    <a:pt x="57094" y="61542"/>
                  </a:lnTo>
                  <a:close/>
                </a:path>
                <a:path w="269239" h="267969">
                  <a:moveTo>
                    <a:pt x="132044" y="61542"/>
                  </a:moveTo>
                  <a:lnTo>
                    <a:pt x="99025" y="61542"/>
                  </a:lnTo>
                  <a:lnTo>
                    <a:pt x="95935" y="74479"/>
                  </a:lnTo>
                  <a:lnTo>
                    <a:pt x="92596" y="86972"/>
                  </a:lnTo>
                  <a:lnTo>
                    <a:pt x="89201" y="98350"/>
                  </a:lnTo>
                  <a:lnTo>
                    <a:pt x="85948" y="107945"/>
                  </a:lnTo>
                  <a:lnTo>
                    <a:pt x="117463" y="107945"/>
                  </a:lnTo>
                  <a:lnTo>
                    <a:pt x="121915" y="95473"/>
                  </a:lnTo>
                  <a:lnTo>
                    <a:pt x="125760" y="83630"/>
                  </a:lnTo>
                  <a:lnTo>
                    <a:pt x="129262" y="71852"/>
                  </a:lnTo>
                  <a:lnTo>
                    <a:pt x="132044" y="61542"/>
                  </a:lnTo>
                  <a:close/>
                </a:path>
                <a:path w="269239" h="267969">
                  <a:moveTo>
                    <a:pt x="148695" y="38065"/>
                  </a:moveTo>
                  <a:lnTo>
                    <a:pt x="6243" y="38065"/>
                  </a:lnTo>
                  <a:lnTo>
                    <a:pt x="6243" y="61542"/>
                  </a:lnTo>
                  <a:lnTo>
                    <a:pt x="148695" y="61542"/>
                  </a:lnTo>
                  <a:lnTo>
                    <a:pt x="148695" y="38065"/>
                  </a:lnTo>
                  <a:close/>
                </a:path>
                <a:path w="269239" h="267969">
                  <a:moveTo>
                    <a:pt x="96647" y="0"/>
                  </a:moveTo>
                  <a:lnTo>
                    <a:pt x="60369" y="0"/>
                  </a:lnTo>
                  <a:lnTo>
                    <a:pt x="60369" y="38065"/>
                  </a:lnTo>
                  <a:lnTo>
                    <a:pt x="96647" y="38065"/>
                  </a:lnTo>
                  <a:lnTo>
                    <a:pt x="96647" y="0"/>
                  </a:lnTo>
                  <a:close/>
                </a:path>
                <a:path w="269239" h="267969">
                  <a:moveTo>
                    <a:pt x="137090" y="157308"/>
                  </a:moveTo>
                  <a:lnTo>
                    <a:pt x="19335" y="157308"/>
                  </a:lnTo>
                  <a:lnTo>
                    <a:pt x="19335" y="267639"/>
                  </a:lnTo>
                  <a:lnTo>
                    <a:pt x="52929" y="267639"/>
                  </a:lnTo>
                  <a:lnTo>
                    <a:pt x="52929" y="253074"/>
                  </a:lnTo>
                  <a:lnTo>
                    <a:pt x="137090" y="253074"/>
                  </a:lnTo>
                  <a:lnTo>
                    <a:pt x="137090" y="228683"/>
                  </a:lnTo>
                  <a:lnTo>
                    <a:pt x="52929" y="228683"/>
                  </a:lnTo>
                  <a:lnTo>
                    <a:pt x="52929" y="181391"/>
                  </a:lnTo>
                  <a:lnTo>
                    <a:pt x="137090" y="181391"/>
                  </a:lnTo>
                  <a:lnTo>
                    <a:pt x="137090" y="157308"/>
                  </a:lnTo>
                  <a:close/>
                </a:path>
                <a:path w="269239" h="267969">
                  <a:moveTo>
                    <a:pt x="137090" y="253074"/>
                  </a:moveTo>
                  <a:lnTo>
                    <a:pt x="103497" y="253074"/>
                  </a:lnTo>
                  <a:lnTo>
                    <a:pt x="103497" y="265560"/>
                  </a:lnTo>
                  <a:lnTo>
                    <a:pt x="137090" y="265560"/>
                  </a:lnTo>
                  <a:lnTo>
                    <a:pt x="137090" y="253074"/>
                  </a:lnTo>
                  <a:close/>
                </a:path>
                <a:path w="269239" h="267969">
                  <a:moveTo>
                    <a:pt x="137090" y="181391"/>
                  </a:moveTo>
                  <a:lnTo>
                    <a:pt x="103489" y="181391"/>
                  </a:lnTo>
                  <a:lnTo>
                    <a:pt x="103489" y="228683"/>
                  </a:lnTo>
                  <a:lnTo>
                    <a:pt x="137090" y="228683"/>
                  </a:lnTo>
                  <a:lnTo>
                    <a:pt x="137090" y="181391"/>
                  </a:lnTo>
                  <a:close/>
                </a:path>
              </a:pathLst>
            </a:custGeom>
            <a:solidFill>
              <a:srgbClr val="1B75BC"/>
            </a:solidFill>
          </p:spPr>
          <p:txBody>
            <a:bodyPr wrap="square" lIns="0" tIns="0" rIns="0" bIns="0" rtlCol="0"/>
            <a:lstStyle/>
            <a:p>
              <a:endParaRPr dirty="0"/>
            </a:p>
          </p:txBody>
        </p:sp>
        <p:sp>
          <p:nvSpPr>
            <p:cNvPr id="22" name="object 208">
              <a:extLst>
                <a:ext uri="{FF2B5EF4-FFF2-40B4-BE49-F238E27FC236}">
                  <a16:creationId xmlns:a16="http://schemas.microsoft.com/office/drawing/2014/main" id="{381A49B5-6B87-1E79-9E03-0255BE2720AA}"/>
                </a:ext>
              </a:extLst>
            </p:cNvPr>
            <p:cNvSpPr/>
            <p:nvPr/>
          </p:nvSpPr>
          <p:spPr>
            <a:xfrm>
              <a:off x="6403151" y="16667128"/>
              <a:ext cx="264795" cy="255904"/>
            </a:xfrm>
            <a:custGeom>
              <a:avLst/>
              <a:gdLst/>
              <a:ahLst/>
              <a:cxnLst/>
              <a:rect l="l" t="t" r="r" b="b"/>
              <a:pathLst>
                <a:path w="264795" h="255905">
                  <a:moveTo>
                    <a:pt x="249388" y="229573"/>
                  </a:moveTo>
                  <a:lnTo>
                    <a:pt x="202522" y="229573"/>
                  </a:lnTo>
                  <a:lnTo>
                    <a:pt x="205926" y="235381"/>
                  </a:lnTo>
                  <a:lnTo>
                    <a:pt x="209246" y="241212"/>
                  </a:lnTo>
                  <a:lnTo>
                    <a:pt x="212846" y="247769"/>
                  </a:lnTo>
                  <a:lnTo>
                    <a:pt x="217087" y="255751"/>
                  </a:lnTo>
                  <a:lnTo>
                    <a:pt x="255751" y="239690"/>
                  </a:lnTo>
                  <a:lnTo>
                    <a:pt x="249388" y="229573"/>
                  </a:lnTo>
                  <a:close/>
                </a:path>
                <a:path w="264795" h="255905">
                  <a:moveTo>
                    <a:pt x="107953" y="91011"/>
                  </a:moveTo>
                  <a:lnTo>
                    <a:pt x="96320" y="123108"/>
                  </a:lnTo>
                  <a:lnTo>
                    <a:pt x="83006" y="155048"/>
                  </a:lnTo>
                  <a:lnTo>
                    <a:pt x="68595" y="185470"/>
                  </a:lnTo>
                  <a:lnTo>
                    <a:pt x="53827" y="212639"/>
                  </a:lnTo>
                  <a:lnTo>
                    <a:pt x="52638" y="215008"/>
                  </a:lnTo>
                  <a:lnTo>
                    <a:pt x="51441" y="216796"/>
                  </a:lnTo>
                  <a:lnTo>
                    <a:pt x="30445" y="218168"/>
                  </a:lnTo>
                  <a:lnTo>
                    <a:pt x="16351" y="218874"/>
                  </a:lnTo>
                  <a:lnTo>
                    <a:pt x="27657" y="249208"/>
                  </a:lnTo>
                  <a:lnTo>
                    <a:pt x="77688" y="244884"/>
                  </a:lnTo>
                  <a:lnTo>
                    <a:pt x="124345" y="240061"/>
                  </a:lnTo>
                  <a:lnTo>
                    <a:pt x="166374" y="234903"/>
                  </a:lnTo>
                  <a:lnTo>
                    <a:pt x="202522" y="229573"/>
                  </a:lnTo>
                  <a:lnTo>
                    <a:pt x="249388" y="229573"/>
                  </a:lnTo>
                  <a:lnTo>
                    <a:pt x="239648" y="214111"/>
                  </a:lnTo>
                  <a:lnTo>
                    <a:pt x="94569" y="214111"/>
                  </a:lnTo>
                  <a:lnTo>
                    <a:pt x="108086" y="190279"/>
                  </a:lnTo>
                  <a:lnTo>
                    <a:pt x="121520" y="163264"/>
                  </a:lnTo>
                  <a:lnTo>
                    <a:pt x="135010" y="132901"/>
                  </a:lnTo>
                  <a:lnTo>
                    <a:pt x="148695" y="99025"/>
                  </a:lnTo>
                  <a:lnTo>
                    <a:pt x="107953" y="91011"/>
                  </a:lnTo>
                  <a:close/>
                </a:path>
                <a:path w="264795" h="255905">
                  <a:moveTo>
                    <a:pt x="185272" y="142452"/>
                  </a:moveTo>
                  <a:lnTo>
                    <a:pt x="151366" y="155048"/>
                  </a:lnTo>
                  <a:lnTo>
                    <a:pt x="151747" y="155048"/>
                  </a:lnTo>
                  <a:lnTo>
                    <a:pt x="160210" y="166137"/>
                  </a:lnTo>
                  <a:lnTo>
                    <a:pt x="168312" y="177200"/>
                  </a:lnTo>
                  <a:lnTo>
                    <a:pt x="177085" y="189769"/>
                  </a:lnTo>
                  <a:lnTo>
                    <a:pt x="187642" y="205490"/>
                  </a:lnTo>
                  <a:lnTo>
                    <a:pt x="167092" y="207746"/>
                  </a:lnTo>
                  <a:lnTo>
                    <a:pt x="124087" y="211811"/>
                  </a:lnTo>
                  <a:lnTo>
                    <a:pt x="94569" y="214111"/>
                  </a:lnTo>
                  <a:lnTo>
                    <a:pt x="239648" y="214111"/>
                  </a:lnTo>
                  <a:lnTo>
                    <a:pt x="222516" y="189397"/>
                  </a:lnTo>
                  <a:lnTo>
                    <a:pt x="204228" y="165299"/>
                  </a:lnTo>
                  <a:lnTo>
                    <a:pt x="185272" y="142452"/>
                  </a:lnTo>
                  <a:close/>
                </a:path>
                <a:path w="264795" h="255905">
                  <a:moveTo>
                    <a:pt x="70478" y="2676"/>
                  </a:moveTo>
                  <a:lnTo>
                    <a:pt x="59547" y="36927"/>
                  </a:lnTo>
                  <a:lnTo>
                    <a:pt x="43936" y="68809"/>
                  </a:lnTo>
                  <a:lnTo>
                    <a:pt x="23976" y="97732"/>
                  </a:lnTo>
                  <a:lnTo>
                    <a:pt x="0" y="123108"/>
                  </a:lnTo>
                  <a:lnTo>
                    <a:pt x="30334" y="145711"/>
                  </a:lnTo>
                  <a:lnTo>
                    <a:pt x="55323" y="118700"/>
                  </a:lnTo>
                  <a:lnTo>
                    <a:pt x="77022" y="87059"/>
                  </a:lnTo>
                  <a:lnTo>
                    <a:pt x="95152" y="51292"/>
                  </a:lnTo>
                  <a:lnTo>
                    <a:pt x="109433" y="11904"/>
                  </a:lnTo>
                  <a:lnTo>
                    <a:pt x="70478" y="2676"/>
                  </a:lnTo>
                  <a:close/>
                </a:path>
                <a:path w="264795" h="255905">
                  <a:moveTo>
                    <a:pt x="185272" y="0"/>
                  </a:moveTo>
                  <a:lnTo>
                    <a:pt x="148088" y="9227"/>
                  </a:lnTo>
                  <a:lnTo>
                    <a:pt x="165226" y="47401"/>
                  </a:lnTo>
                  <a:lnTo>
                    <a:pt x="185232" y="81110"/>
                  </a:lnTo>
                  <a:lnTo>
                    <a:pt x="208526" y="110916"/>
                  </a:lnTo>
                  <a:lnTo>
                    <a:pt x="235525" y="137381"/>
                  </a:lnTo>
                  <a:lnTo>
                    <a:pt x="264662" y="113007"/>
                  </a:lnTo>
                  <a:lnTo>
                    <a:pt x="241218" y="91506"/>
                  </a:lnTo>
                  <a:lnTo>
                    <a:pt x="219836" y="64983"/>
                  </a:lnTo>
                  <a:lnTo>
                    <a:pt x="201021" y="34220"/>
                  </a:lnTo>
                  <a:lnTo>
                    <a:pt x="185272" y="0"/>
                  </a:lnTo>
                  <a:close/>
                </a:path>
              </a:pathLst>
            </a:custGeom>
            <a:solidFill>
              <a:srgbClr val="1B75BC"/>
            </a:solidFill>
          </p:spPr>
          <p:txBody>
            <a:bodyPr wrap="square" lIns="0" tIns="0" rIns="0" bIns="0" rtlCol="0"/>
            <a:lstStyle/>
            <a:p>
              <a:endParaRPr/>
            </a:p>
          </p:txBody>
        </p:sp>
        <p:sp>
          <p:nvSpPr>
            <p:cNvPr id="23" name="object 209">
              <a:extLst>
                <a:ext uri="{FF2B5EF4-FFF2-40B4-BE49-F238E27FC236}">
                  <a16:creationId xmlns:a16="http://schemas.microsoft.com/office/drawing/2014/main" id="{A586FB83-2E92-94CF-E1B5-21750D8C50C4}"/>
                </a:ext>
              </a:extLst>
            </p:cNvPr>
            <p:cNvSpPr/>
            <p:nvPr/>
          </p:nvSpPr>
          <p:spPr>
            <a:xfrm>
              <a:off x="6748724" y="16661765"/>
              <a:ext cx="280670" cy="256540"/>
            </a:xfrm>
            <a:custGeom>
              <a:avLst/>
              <a:gdLst/>
              <a:ahLst/>
              <a:cxnLst/>
              <a:rect l="l" t="t" r="r" b="b"/>
              <a:pathLst>
                <a:path w="280670" h="256540">
                  <a:moveTo>
                    <a:pt x="271520" y="231385"/>
                  </a:moveTo>
                  <a:lnTo>
                    <a:pt x="6849" y="231385"/>
                  </a:lnTo>
                  <a:lnTo>
                    <a:pt x="6849" y="256357"/>
                  </a:lnTo>
                  <a:lnTo>
                    <a:pt x="271520" y="256357"/>
                  </a:lnTo>
                  <a:lnTo>
                    <a:pt x="271520" y="231385"/>
                  </a:lnTo>
                  <a:close/>
                </a:path>
                <a:path w="280670" h="256540">
                  <a:moveTo>
                    <a:pt x="238509" y="161198"/>
                  </a:moveTo>
                  <a:lnTo>
                    <a:pt x="40160" y="161198"/>
                  </a:lnTo>
                  <a:lnTo>
                    <a:pt x="40160" y="231385"/>
                  </a:lnTo>
                  <a:lnTo>
                    <a:pt x="74950" y="231385"/>
                  </a:lnTo>
                  <a:lnTo>
                    <a:pt x="74950" y="164165"/>
                  </a:lnTo>
                  <a:lnTo>
                    <a:pt x="238509" y="164165"/>
                  </a:lnTo>
                  <a:lnTo>
                    <a:pt x="238509" y="161198"/>
                  </a:lnTo>
                  <a:close/>
                </a:path>
                <a:path w="280670" h="256540">
                  <a:moveTo>
                    <a:pt x="127879" y="164165"/>
                  </a:moveTo>
                  <a:lnTo>
                    <a:pt x="97254" y="164165"/>
                  </a:lnTo>
                  <a:lnTo>
                    <a:pt x="97254" y="231385"/>
                  </a:lnTo>
                  <a:lnTo>
                    <a:pt x="127879" y="231385"/>
                  </a:lnTo>
                  <a:lnTo>
                    <a:pt x="127879" y="164165"/>
                  </a:lnTo>
                  <a:close/>
                </a:path>
                <a:path w="280670" h="256540">
                  <a:moveTo>
                    <a:pt x="180517" y="164165"/>
                  </a:moveTo>
                  <a:lnTo>
                    <a:pt x="150183" y="164165"/>
                  </a:lnTo>
                  <a:lnTo>
                    <a:pt x="150183" y="231385"/>
                  </a:lnTo>
                  <a:lnTo>
                    <a:pt x="180517" y="231385"/>
                  </a:lnTo>
                  <a:lnTo>
                    <a:pt x="180517" y="164165"/>
                  </a:lnTo>
                  <a:close/>
                </a:path>
                <a:path w="280670" h="256540">
                  <a:moveTo>
                    <a:pt x="238509" y="164165"/>
                  </a:moveTo>
                  <a:lnTo>
                    <a:pt x="204309" y="164165"/>
                  </a:lnTo>
                  <a:lnTo>
                    <a:pt x="204309" y="231385"/>
                  </a:lnTo>
                  <a:lnTo>
                    <a:pt x="238509" y="231385"/>
                  </a:lnTo>
                  <a:lnTo>
                    <a:pt x="238509" y="164165"/>
                  </a:lnTo>
                  <a:close/>
                </a:path>
                <a:path w="280670" h="256540">
                  <a:moveTo>
                    <a:pt x="117471" y="78807"/>
                  </a:moveTo>
                  <a:lnTo>
                    <a:pt x="79406" y="78807"/>
                  </a:lnTo>
                  <a:lnTo>
                    <a:pt x="63531" y="100542"/>
                  </a:lnTo>
                  <a:lnTo>
                    <a:pt x="44728" y="119963"/>
                  </a:lnTo>
                  <a:lnTo>
                    <a:pt x="23412" y="136650"/>
                  </a:lnTo>
                  <a:lnTo>
                    <a:pt x="0" y="150183"/>
                  </a:lnTo>
                  <a:lnTo>
                    <a:pt x="21713" y="172188"/>
                  </a:lnTo>
                  <a:lnTo>
                    <a:pt x="30940" y="167133"/>
                  </a:lnTo>
                  <a:lnTo>
                    <a:pt x="34507" y="165055"/>
                  </a:lnTo>
                  <a:lnTo>
                    <a:pt x="40160" y="161198"/>
                  </a:lnTo>
                  <a:lnTo>
                    <a:pt x="238509" y="161198"/>
                  </a:lnTo>
                  <a:lnTo>
                    <a:pt x="238509" y="154938"/>
                  </a:lnTo>
                  <a:lnTo>
                    <a:pt x="270481" y="154938"/>
                  </a:lnTo>
                  <a:lnTo>
                    <a:pt x="280141" y="143341"/>
                  </a:lnTo>
                  <a:lnTo>
                    <a:pt x="276123" y="140980"/>
                  </a:lnTo>
                  <a:lnTo>
                    <a:pt x="67510" y="140980"/>
                  </a:lnTo>
                  <a:lnTo>
                    <a:pt x="82431" y="126789"/>
                  </a:lnTo>
                  <a:lnTo>
                    <a:pt x="96063" y="111343"/>
                  </a:lnTo>
                  <a:lnTo>
                    <a:pt x="107909" y="95172"/>
                  </a:lnTo>
                  <a:lnTo>
                    <a:pt x="117471" y="78807"/>
                  </a:lnTo>
                  <a:close/>
                </a:path>
                <a:path w="280670" h="256540">
                  <a:moveTo>
                    <a:pt x="270481" y="154938"/>
                  </a:moveTo>
                  <a:lnTo>
                    <a:pt x="238509" y="154938"/>
                  </a:lnTo>
                  <a:lnTo>
                    <a:pt x="243564" y="158513"/>
                  </a:lnTo>
                  <a:lnTo>
                    <a:pt x="247138" y="160591"/>
                  </a:lnTo>
                  <a:lnTo>
                    <a:pt x="259333" y="168322"/>
                  </a:lnTo>
                  <a:lnTo>
                    <a:pt x="270481" y="154938"/>
                  </a:lnTo>
                  <a:close/>
                </a:path>
                <a:path w="280670" h="256540">
                  <a:moveTo>
                    <a:pt x="201042" y="78807"/>
                  </a:moveTo>
                  <a:lnTo>
                    <a:pt x="161489" y="78807"/>
                  </a:lnTo>
                  <a:lnTo>
                    <a:pt x="173089" y="95172"/>
                  </a:lnTo>
                  <a:lnTo>
                    <a:pt x="186466" y="110791"/>
                  </a:lnTo>
                  <a:lnTo>
                    <a:pt x="201884" y="125998"/>
                  </a:lnTo>
                  <a:lnTo>
                    <a:pt x="219480" y="140980"/>
                  </a:lnTo>
                  <a:lnTo>
                    <a:pt x="276123" y="140980"/>
                  </a:lnTo>
                  <a:lnTo>
                    <a:pt x="255529" y="128876"/>
                  </a:lnTo>
                  <a:lnTo>
                    <a:pt x="234011" y="113206"/>
                  </a:lnTo>
                  <a:lnTo>
                    <a:pt x="215783" y="96470"/>
                  </a:lnTo>
                  <a:lnTo>
                    <a:pt x="201042" y="78807"/>
                  </a:lnTo>
                  <a:close/>
                </a:path>
                <a:path w="280670" h="256540">
                  <a:moveTo>
                    <a:pt x="269135" y="54126"/>
                  </a:moveTo>
                  <a:lnTo>
                    <a:pt x="10416" y="54126"/>
                  </a:lnTo>
                  <a:lnTo>
                    <a:pt x="10416" y="78807"/>
                  </a:lnTo>
                  <a:lnTo>
                    <a:pt x="269135" y="78807"/>
                  </a:lnTo>
                  <a:lnTo>
                    <a:pt x="269135" y="54126"/>
                  </a:lnTo>
                  <a:close/>
                </a:path>
                <a:path w="280670" h="256540">
                  <a:moveTo>
                    <a:pt x="95766" y="1496"/>
                  </a:moveTo>
                  <a:lnTo>
                    <a:pt x="57991" y="12801"/>
                  </a:lnTo>
                  <a:lnTo>
                    <a:pt x="65054" y="21600"/>
                  </a:lnTo>
                  <a:lnTo>
                    <a:pt x="71639" y="31453"/>
                  </a:lnTo>
                  <a:lnTo>
                    <a:pt x="77780" y="42398"/>
                  </a:lnTo>
                  <a:lnTo>
                    <a:pt x="83279" y="54126"/>
                  </a:lnTo>
                  <a:lnTo>
                    <a:pt x="91601" y="54126"/>
                  </a:lnTo>
                  <a:lnTo>
                    <a:pt x="123423" y="44025"/>
                  </a:lnTo>
                  <a:lnTo>
                    <a:pt x="116926" y="32235"/>
                  </a:lnTo>
                  <a:lnTo>
                    <a:pt x="110040" y="21086"/>
                  </a:lnTo>
                  <a:lnTo>
                    <a:pt x="102931" y="10775"/>
                  </a:lnTo>
                  <a:lnTo>
                    <a:pt x="95766" y="1496"/>
                  </a:lnTo>
                  <a:close/>
                </a:path>
                <a:path w="280670" h="256540">
                  <a:moveTo>
                    <a:pt x="184383" y="0"/>
                  </a:moveTo>
                  <a:lnTo>
                    <a:pt x="178248" y="13185"/>
                  </a:lnTo>
                  <a:lnTo>
                    <a:pt x="170745" y="26953"/>
                  </a:lnTo>
                  <a:lnTo>
                    <a:pt x="162183" y="40776"/>
                  </a:lnTo>
                  <a:lnTo>
                    <a:pt x="152868" y="54126"/>
                  </a:lnTo>
                  <a:lnTo>
                    <a:pt x="193311" y="54126"/>
                  </a:lnTo>
                  <a:lnTo>
                    <a:pt x="201562" y="43693"/>
                  </a:lnTo>
                  <a:lnTo>
                    <a:pt x="209400" y="32870"/>
                  </a:lnTo>
                  <a:lnTo>
                    <a:pt x="216849" y="21600"/>
                  </a:lnTo>
                  <a:lnTo>
                    <a:pt x="223936" y="9825"/>
                  </a:lnTo>
                  <a:lnTo>
                    <a:pt x="184383" y="0"/>
                  </a:lnTo>
                  <a:close/>
                </a:path>
              </a:pathLst>
            </a:custGeom>
            <a:solidFill>
              <a:srgbClr val="1B75BC"/>
            </a:solidFill>
          </p:spPr>
          <p:txBody>
            <a:bodyPr wrap="square" lIns="0" tIns="0" rIns="0" bIns="0" rtlCol="0"/>
            <a:lstStyle/>
            <a:p>
              <a:endParaRPr/>
            </a:p>
          </p:txBody>
        </p:sp>
        <p:sp>
          <p:nvSpPr>
            <p:cNvPr id="24" name="object 210">
              <a:extLst>
                <a:ext uri="{FF2B5EF4-FFF2-40B4-BE49-F238E27FC236}">
                  <a16:creationId xmlns:a16="http://schemas.microsoft.com/office/drawing/2014/main" id="{443F65EF-6BA1-6467-6B92-41F80D7DD909}"/>
                </a:ext>
              </a:extLst>
            </p:cNvPr>
            <p:cNvSpPr/>
            <p:nvPr/>
          </p:nvSpPr>
          <p:spPr>
            <a:xfrm>
              <a:off x="7111280" y="16667128"/>
              <a:ext cx="278130" cy="260985"/>
            </a:xfrm>
            <a:custGeom>
              <a:avLst/>
              <a:gdLst/>
              <a:ahLst/>
              <a:cxnLst/>
              <a:rect l="l" t="t" r="r" b="b"/>
              <a:pathLst>
                <a:path w="278129" h="260984">
                  <a:moveTo>
                    <a:pt x="72871" y="107063"/>
                  </a:moveTo>
                  <a:lnTo>
                    <a:pt x="5652" y="107063"/>
                  </a:lnTo>
                  <a:lnTo>
                    <a:pt x="5652" y="133831"/>
                  </a:lnTo>
                  <a:lnTo>
                    <a:pt x="37774" y="133831"/>
                  </a:lnTo>
                  <a:lnTo>
                    <a:pt x="37774" y="204883"/>
                  </a:lnTo>
                  <a:lnTo>
                    <a:pt x="27684" y="212930"/>
                  </a:lnTo>
                  <a:lnTo>
                    <a:pt x="18329" y="219837"/>
                  </a:lnTo>
                  <a:lnTo>
                    <a:pt x="9122" y="226060"/>
                  </a:lnTo>
                  <a:lnTo>
                    <a:pt x="0" y="231668"/>
                  </a:lnTo>
                  <a:lnTo>
                    <a:pt x="22012" y="260514"/>
                  </a:lnTo>
                  <a:lnTo>
                    <a:pt x="31034" y="252697"/>
                  </a:lnTo>
                  <a:lnTo>
                    <a:pt x="40002" y="244188"/>
                  </a:lnTo>
                  <a:lnTo>
                    <a:pt x="49194" y="234621"/>
                  </a:lnTo>
                  <a:lnTo>
                    <a:pt x="58889" y="223629"/>
                  </a:lnTo>
                  <a:lnTo>
                    <a:pt x="111100" y="223629"/>
                  </a:lnTo>
                  <a:lnTo>
                    <a:pt x="89677" y="215786"/>
                  </a:lnTo>
                  <a:lnTo>
                    <a:pt x="72871" y="202231"/>
                  </a:lnTo>
                  <a:lnTo>
                    <a:pt x="72871" y="107063"/>
                  </a:lnTo>
                  <a:close/>
                </a:path>
                <a:path w="278129" h="260984">
                  <a:moveTo>
                    <a:pt x="111100" y="223629"/>
                  </a:moveTo>
                  <a:lnTo>
                    <a:pt x="58889" y="223629"/>
                  </a:lnTo>
                  <a:lnTo>
                    <a:pt x="78964" y="239061"/>
                  </a:lnTo>
                  <a:lnTo>
                    <a:pt x="107543" y="248945"/>
                  </a:lnTo>
                  <a:lnTo>
                    <a:pt x="148670" y="254202"/>
                  </a:lnTo>
                  <a:lnTo>
                    <a:pt x="206388" y="255751"/>
                  </a:lnTo>
                  <a:lnTo>
                    <a:pt x="215720" y="255751"/>
                  </a:lnTo>
                  <a:lnTo>
                    <a:pt x="250213" y="255123"/>
                  </a:lnTo>
                  <a:lnTo>
                    <a:pt x="267647" y="254570"/>
                  </a:lnTo>
                  <a:lnTo>
                    <a:pt x="270022" y="245390"/>
                  </a:lnTo>
                  <a:lnTo>
                    <a:pt x="272367" y="238051"/>
                  </a:lnTo>
                  <a:lnTo>
                    <a:pt x="274879" y="232052"/>
                  </a:lnTo>
                  <a:lnTo>
                    <a:pt x="276260" y="229573"/>
                  </a:lnTo>
                  <a:lnTo>
                    <a:pt x="195689" y="229573"/>
                  </a:lnTo>
                  <a:lnTo>
                    <a:pt x="146263" y="228395"/>
                  </a:lnTo>
                  <a:lnTo>
                    <a:pt x="112533" y="224154"/>
                  </a:lnTo>
                  <a:lnTo>
                    <a:pt x="111100" y="223629"/>
                  </a:lnTo>
                  <a:close/>
                </a:path>
                <a:path w="278129" h="260984">
                  <a:moveTo>
                    <a:pt x="277755" y="226888"/>
                  </a:moveTo>
                  <a:lnTo>
                    <a:pt x="255986" y="228062"/>
                  </a:lnTo>
                  <a:lnTo>
                    <a:pt x="235160" y="228901"/>
                  </a:lnTo>
                  <a:lnTo>
                    <a:pt x="215115" y="229405"/>
                  </a:lnTo>
                  <a:lnTo>
                    <a:pt x="195689" y="229573"/>
                  </a:lnTo>
                  <a:lnTo>
                    <a:pt x="276260" y="229573"/>
                  </a:lnTo>
                  <a:lnTo>
                    <a:pt x="277755" y="226888"/>
                  </a:lnTo>
                  <a:close/>
                </a:path>
                <a:path w="278129" h="260984">
                  <a:moveTo>
                    <a:pt x="197460" y="191216"/>
                  </a:moveTo>
                  <a:lnTo>
                    <a:pt x="206388" y="215008"/>
                  </a:lnTo>
                  <a:lnTo>
                    <a:pt x="211262" y="215617"/>
                  </a:lnTo>
                  <a:lnTo>
                    <a:pt x="218540" y="216189"/>
                  </a:lnTo>
                  <a:lnTo>
                    <a:pt x="219535" y="216189"/>
                  </a:lnTo>
                  <a:lnTo>
                    <a:pt x="226720" y="216504"/>
                  </a:lnTo>
                  <a:lnTo>
                    <a:pt x="231967" y="216504"/>
                  </a:lnTo>
                  <a:lnTo>
                    <a:pt x="244758" y="215393"/>
                  </a:lnTo>
                  <a:lnTo>
                    <a:pt x="252895" y="211632"/>
                  </a:lnTo>
                  <a:lnTo>
                    <a:pt x="257185" y="204584"/>
                  </a:lnTo>
                  <a:lnTo>
                    <a:pt x="258436" y="193610"/>
                  </a:lnTo>
                  <a:lnTo>
                    <a:pt x="258436" y="193295"/>
                  </a:lnTo>
                  <a:lnTo>
                    <a:pt x="212631" y="193295"/>
                  </a:lnTo>
                  <a:lnTo>
                    <a:pt x="204010" y="192397"/>
                  </a:lnTo>
                  <a:lnTo>
                    <a:pt x="197460" y="191216"/>
                  </a:lnTo>
                  <a:close/>
                </a:path>
                <a:path w="278129" h="260984">
                  <a:moveTo>
                    <a:pt x="258436" y="61857"/>
                  </a:moveTo>
                  <a:lnTo>
                    <a:pt x="95766" y="61857"/>
                  </a:lnTo>
                  <a:lnTo>
                    <a:pt x="95766" y="216189"/>
                  </a:lnTo>
                  <a:lnTo>
                    <a:pt x="129966" y="216189"/>
                  </a:lnTo>
                  <a:lnTo>
                    <a:pt x="129966" y="164748"/>
                  </a:lnTo>
                  <a:lnTo>
                    <a:pt x="258436" y="164748"/>
                  </a:lnTo>
                  <a:lnTo>
                    <a:pt x="258436" y="145420"/>
                  </a:lnTo>
                  <a:lnTo>
                    <a:pt x="129966" y="145420"/>
                  </a:lnTo>
                  <a:lnTo>
                    <a:pt x="129966" y="122817"/>
                  </a:lnTo>
                  <a:lnTo>
                    <a:pt x="258436" y="122817"/>
                  </a:lnTo>
                  <a:lnTo>
                    <a:pt x="258436" y="103497"/>
                  </a:lnTo>
                  <a:lnTo>
                    <a:pt x="129966" y="103497"/>
                  </a:lnTo>
                  <a:lnTo>
                    <a:pt x="129966" y="81177"/>
                  </a:lnTo>
                  <a:lnTo>
                    <a:pt x="258436" y="81177"/>
                  </a:lnTo>
                  <a:lnTo>
                    <a:pt x="258436" y="61857"/>
                  </a:lnTo>
                  <a:close/>
                </a:path>
                <a:path w="278129" h="260984">
                  <a:moveTo>
                    <a:pt x="192413" y="164748"/>
                  </a:moveTo>
                  <a:lnTo>
                    <a:pt x="160292" y="164748"/>
                  </a:lnTo>
                  <a:lnTo>
                    <a:pt x="160292" y="212930"/>
                  </a:lnTo>
                  <a:lnTo>
                    <a:pt x="192413" y="212930"/>
                  </a:lnTo>
                  <a:lnTo>
                    <a:pt x="192413" y="164748"/>
                  </a:lnTo>
                  <a:close/>
                </a:path>
                <a:path w="278129" h="260984">
                  <a:moveTo>
                    <a:pt x="258436" y="164748"/>
                  </a:moveTo>
                  <a:lnTo>
                    <a:pt x="224236" y="164748"/>
                  </a:lnTo>
                  <a:lnTo>
                    <a:pt x="224236" y="191508"/>
                  </a:lnTo>
                  <a:lnTo>
                    <a:pt x="222740" y="193295"/>
                  </a:lnTo>
                  <a:lnTo>
                    <a:pt x="258436" y="193295"/>
                  </a:lnTo>
                  <a:lnTo>
                    <a:pt x="258436" y="164748"/>
                  </a:lnTo>
                  <a:close/>
                </a:path>
                <a:path w="278129" h="260984">
                  <a:moveTo>
                    <a:pt x="192413" y="122817"/>
                  </a:moveTo>
                  <a:lnTo>
                    <a:pt x="160292" y="122817"/>
                  </a:lnTo>
                  <a:lnTo>
                    <a:pt x="160292" y="145420"/>
                  </a:lnTo>
                  <a:lnTo>
                    <a:pt x="192413" y="145420"/>
                  </a:lnTo>
                  <a:lnTo>
                    <a:pt x="192413" y="122817"/>
                  </a:lnTo>
                  <a:close/>
                </a:path>
                <a:path w="278129" h="260984">
                  <a:moveTo>
                    <a:pt x="258436" y="122817"/>
                  </a:moveTo>
                  <a:lnTo>
                    <a:pt x="224236" y="122817"/>
                  </a:lnTo>
                  <a:lnTo>
                    <a:pt x="224236" y="145420"/>
                  </a:lnTo>
                  <a:lnTo>
                    <a:pt x="258436" y="145420"/>
                  </a:lnTo>
                  <a:lnTo>
                    <a:pt x="258436" y="122817"/>
                  </a:lnTo>
                  <a:close/>
                </a:path>
                <a:path w="278129" h="260984">
                  <a:moveTo>
                    <a:pt x="192413" y="81177"/>
                  </a:moveTo>
                  <a:lnTo>
                    <a:pt x="160292" y="81177"/>
                  </a:lnTo>
                  <a:lnTo>
                    <a:pt x="160292" y="103497"/>
                  </a:lnTo>
                  <a:lnTo>
                    <a:pt x="192413" y="103497"/>
                  </a:lnTo>
                  <a:lnTo>
                    <a:pt x="192413" y="81177"/>
                  </a:lnTo>
                  <a:close/>
                </a:path>
                <a:path w="278129" h="260984">
                  <a:moveTo>
                    <a:pt x="258436" y="81177"/>
                  </a:moveTo>
                  <a:lnTo>
                    <a:pt x="224236" y="81177"/>
                  </a:lnTo>
                  <a:lnTo>
                    <a:pt x="224236" y="103497"/>
                  </a:lnTo>
                  <a:lnTo>
                    <a:pt x="258436" y="103497"/>
                  </a:lnTo>
                  <a:lnTo>
                    <a:pt x="258436" y="81177"/>
                  </a:lnTo>
                  <a:close/>
                </a:path>
                <a:path w="278129" h="260984">
                  <a:moveTo>
                    <a:pt x="32719" y="0"/>
                  </a:moveTo>
                  <a:lnTo>
                    <a:pt x="5952" y="18430"/>
                  </a:lnTo>
                  <a:lnTo>
                    <a:pt x="17837" y="28586"/>
                  </a:lnTo>
                  <a:lnTo>
                    <a:pt x="29667" y="40071"/>
                  </a:lnTo>
                  <a:lnTo>
                    <a:pt x="41163" y="52556"/>
                  </a:lnTo>
                  <a:lnTo>
                    <a:pt x="52047" y="65714"/>
                  </a:lnTo>
                  <a:lnTo>
                    <a:pt x="82382" y="46686"/>
                  </a:lnTo>
                  <a:lnTo>
                    <a:pt x="69393" y="32659"/>
                  </a:lnTo>
                  <a:lnTo>
                    <a:pt x="56993" y="20334"/>
                  </a:lnTo>
                  <a:lnTo>
                    <a:pt x="44871" y="9514"/>
                  </a:lnTo>
                  <a:lnTo>
                    <a:pt x="32719" y="0"/>
                  </a:lnTo>
                  <a:close/>
                </a:path>
                <a:path w="278129" h="260984">
                  <a:moveTo>
                    <a:pt x="141853" y="24972"/>
                  </a:moveTo>
                  <a:lnTo>
                    <a:pt x="119558" y="38955"/>
                  </a:lnTo>
                  <a:lnTo>
                    <a:pt x="133373" y="43912"/>
                  </a:lnTo>
                  <a:lnTo>
                    <a:pt x="148250" y="49626"/>
                  </a:lnTo>
                  <a:lnTo>
                    <a:pt x="163127" y="55730"/>
                  </a:lnTo>
                  <a:lnTo>
                    <a:pt x="176943" y="61857"/>
                  </a:lnTo>
                  <a:lnTo>
                    <a:pt x="202522" y="61857"/>
                  </a:lnTo>
                  <a:lnTo>
                    <a:pt x="216205" y="54724"/>
                  </a:lnTo>
                  <a:lnTo>
                    <a:pt x="209663" y="51732"/>
                  </a:lnTo>
                  <a:lnTo>
                    <a:pt x="207585" y="50867"/>
                  </a:lnTo>
                  <a:lnTo>
                    <a:pt x="202522" y="48473"/>
                  </a:lnTo>
                  <a:lnTo>
                    <a:pt x="216807" y="40333"/>
                  </a:lnTo>
                  <a:lnTo>
                    <a:pt x="220508" y="38065"/>
                  </a:lnTo>
                  <a:lnTo>
                    <a:pt x="177549" y="38065"/>
                  </a:lnTo>
                  <a:lnTo>
                    <a:pt x="168914" y="34676"/>
                  </a:lnTo>
                  <a:lnTo>
                    <a:pt x="159808" y="31291"/>
                  </a:lnTo>
                  <a:lnTo>
                    <a:pt x="150648" y="28020"/>
                  </a:lnTo>
                  <a:lnTo>
                    <a:pt x="141853" y="24972"/>
                  </a:lnTo>
                  <a:close/>
                </a:path>
                <a:path w="278129" h="260984">
                  <a:moveTo>
                    <a:pt x="237620" y="1496"/>
                  </a:moveTo>
                  <a:lnTo>
                    <a:pt x="97254" y="1496"/>
                  </a:lnTo>
                  <a:lnTo>
                    <a:pt x="97254" y="23185"/>
                  </a:lnTo>
                  <a:lnTo>
                    <a:pt x="202223" y="23185"/>
                  </a:lnTo>
                  <a:lnTo>
                    <a:pt x="196944" y="26762"/>
                  </a:lnTo>
                  <a:lnTo>
                    <a:pt x="191220" y="30397"/>
                  </a:lnTo>
                  <a:lnTo>
                    <a:pt x="184830" y="34147"/>
                  </a:lnTo>
                  <a:lnTo>
                    <a:pt x="177549" y="38065"/>
                  </a:lnTo>
                  <a:lnTo>
                    <a:pt x="220508" y="38065"/>
                  </a:lnTo>
                  <a:lnTo>
                    <a:pt x="230032" y="32228"/>
                  </a:lnTo>
                  <a:lnTo>
                    <a:pt x="242587" y="23847"/>
                  </a:lnTo>
                  <a:lnTo>
                    <a:pt x="254861" y="14880"/>
                  </a:lnTo>
                  <a:lnTo>
                    <a:pt x="237620" y="1496"/>
                  </a:lnTo>
                  <a:close/>
                </a:path>
              </a:pathLst>
            </a:custGeom>
            <a:solidFill>
              <a:srgbClr val="1B75BC"/>
            </a:solidFill>
          </p:spPr>
          <p:txBody>
            <a:bodyPr wrap="square" lIns="0" tIns="0" rIns="0" bIns="0" rtlCol="0"/>
            <a:lstStyle/>
            <a:p>
              <a:endParaRPr/>
            </a:p>
          </p:txBody>
        </p:sp>
        <p:sp>
          <p:nvSpPr>
            <p:cNvPr id="25" name="object 211">
              <a:extLst>
                <a:ext uri="{FF2B5EF4-FFF2-40B4-BE49-F238E27FC236}">
                  <a16:creationId xmlns:a16="http://schemas.microsoft.com/office/drawing/2014/main" id="{6B556AE0-CB6A-54D1-933E-DAEDAFA67CAC}"/>
                </a:ext>
              </a:extLst>
            </p:cNvPr>
            <p:cNvSpPr/>
            <p:nvPr/>
          </p:nvSpPr>
          <p:spPr>
            <a:xfrm>
              <a:off x="7469878" y="16659110"/>
              <a:ext cx="271780" cy="270510"/>
            </a:xfrm>
            <a:custGeom>
              <a:avLst/>
              <a:gdLst/>
              <a:ahLst/>
              <a:cxnLst/>
              <a:rect l="l" t="t" r="r" b="b"/>
              <a:pathLst>
                <a:path w="271779" h="270509">
                  <a:moveTo>
                    <a:pt x="213796" y="250389"/>
                  </a:moveTo>
                  <a:lnTo>
                    <a:pt x="177841" y="250389"/>
                  </a:lnTo>
                  <a:lnTo>
                    <a:pt x="196271" y="270315"/>
                  </a:lnTo>
                  <a:lnTo>
                    <a:pt x="203813" y="262428"/>
                  </a:lnTo>
                  <a:lnTo>
                    <a:pt x="210403" y="254767"/>
                  </a:lnTo>
                  <a:lnTo>
                    <a:pt x="213796" y="250389"/>
                  </a:lnTo>
                  <a:close/>
                </a:path>
                <a:path w="271779" h="270509">
                  <a:moveTo>
                    <a:pt x="257239" y="14855"/>
                  </a:moveTo>
                  <a:lnTo>
                    <a:pt x="143641" y="14855"/>
                  </a:lnTo>
                  <a:lnTo>
                    <a:pt x="143641" y="267630"/>
                  </a:lnTo>
                  <a:lnTo>
                    <a:pt x="177841" y="267630"/>
                  </a:lnTo>
                  <a:lnTo>
                    <a:pt x="177841" y="250389"/>
                  </a:lnTo>
                  <a:lnTo>
                    <a:pt x="213796" y="250389"/>
                  </a:lnTo>
                  <a:lnTo>
                    <a:pt x="216725" y="246609"/>
                  </a:lnTo>
                  <a:lnTo>
                    <a:pt x="217429" y="245634"/>
                  </a:lnTo>
                  <a:lnTo>
                    <a:pt x="177841" y="245634"/>
                  </a:lnTo>
                  <a:lnTo>
                    <a:pt x="177841" y="148679"/>
                  </a:lnTo>
                  <a:lnTo>
                    <a:pt x="202705" y="148679"/>
                  </a:lnTo>
                  <a:lnTo>
                    <a:pt x="200436" y="142136"/>
                  </a:lnTo>
                  <a:lnTo>
                    <a:pt x="261901" y="142136"/>
                  </a:lnTo>
                  <a:lnTo>
                    <a:pt x="264080" y="131122"/>
                  </a:lnTo>
                  <a:lnTo>
                    <a:pt x="245941" y="117164"/>
                  </a:lnTo>
                  <a:lnTo>
                    <a:pt x="177841" y="117164"/>
                  </a:lnTo>
                  <a:lnTo>
                    <a:pt x="177841" y="39537"/>
                  </a:lnTo>
                  <a:lnTo>
                    <a:pt x="257239" y="39537"/>
                  </a:lnTo>
                  <a:lnTo>
                    <a:pt x="257239" y="14855"/>
                  </a:lnTo>
                  <a:close/>
                </a:path>
                <a:path w="271779" h="270509">
                  <a:moveTo>
                    <a:pt x="265738" y="237005"/>
                  </a:moveTo>
                  <a:lnTo>
                    <a:pt x="223637" y="237005"/>
                  </a:lnTo>
                  <a:lnTo>
                    <a:pt x="225117" y="239083"/>
                  </a:lnTo>
                  <a:lnTo>
                    <a:pt x="231532" y="246609"/>
                  </a:lnTo>
                  <a:lnTo>
                    <a:pt x="237833" y="253164"/>
                  </a:lnTo>
                  <a:lnTo>
                    <a:pt x="244690" y="259441"/>
                  </a:lnTo>
                  <a:lnTo>
                    <a:pt x="252775" y="266134"/>
                  </a:lnTo>
                  <a:lnTo>
                    <a:pt x="271520" y="241453"/>
                  </a:lnTo>
                  <a:lnTo>
                    <a:pt x="265738" y="237005"/>
                  </a:lnTo>
                  <a:close/>
                </a:path>
                <a:path w="271779" h="270509">
                  <a:moveTo>
                    <a:pt x="202705" y="148679"/>
                  </a:moveTo>
                  <a:lnTo>
                    <a:pt x="177841" y="148679"/>
                  </a:lnTo>
                  <a:lnTo>
                    <a:pt x="183497" y="165291"/>
                  </a:lnTo>
                  <a:lnTo>
                    <a:pt x="190104" y="181460"/>
                  </a:lnTo>
                  <a:lnTo>
                    <a:pt x="197494" y="196855"/>
                  </a:lnTo>
                  <a:lnTo>
                    <a:pt x="205498" y="211143"/>
                  </a:lnTo>
                  <a:lnTo>
                    <a:pt x="198874" y="221502"/>
                  </a:lnTo>
                  <a:lnTo>
                    <a:pt x="192224" y="230499"/>
                  </a:lnTo>
                  <a:lnTo>
                    <a:pt x="185297" y="238441"/>
                  </a:lnTo>
                  <a:lnTo>
                    <a:pt x="177841" y="245634"/>
                  </a:lnTo>
                  <a:lnTo>
                    <a:pt x="217429" y="245634"/>
                  </a:lnTo>
                  <a:lnTo>
                    <a:pt x="223637" y="237005"/>
                  </a:lnTo>
                  <a:lnTo>
                    <a:pt x="265738" y="237005"/>
                  </a:lnTo>
                  <a:lnTo>
                    <a:pt x="263352" y="235170"/>
                  </a:lnTo>
                  <a:lnTo>
                    <a:pt x="254824" y="227708"/>
                  </a:lnTo>
                  <a:lnTo>
                    <a:pt x="246464" y="219462"/>
                  </a:lnTo>
                  <a:lnTo>
                    <a:pt x="238800" y="210827"/>
                  </a:lnTo>
                  <a:lnTo>
                    <a:pt x="247348" y="191938"/>
                  </a:lnTo>
                  <a:lnTo>
                    <a:pt x="250184" y="184068"/>
                  </a:lnTo>
                  <a:lnTo>
                    <a:pt x="218284" y="184068"/>
                  </a:lnTo>
                  <a:lnTo>
                    <a:pt x="213235" y="174425"/>
                  </a:lnTo>
                  <a:lnTo>
                    <a:pt x="208689" y="164442"/>
                  </a:lnTo>
                  <a:lnTo>
                    <a:pt x="204479" y="153790"/>
                  </a:lnTo>
                  <a:lnTo>
                    <a:pt x="202705" y="148679"/>
                  </a:lnTo>
                  <a:close/>
                </a:path>
                <a:path w="271779" h="270509">
                  <a:moveTo>
                    <a:pt x="261901" y="142136"/>
                  </a:moveTo>
                  <a:lnTo>
                    <a:pt x="229880" y="142136"/>
                  </a:lnTo>
                  <a:lnTo>
                    <a:pt x="227522" y="153500"/>
                  </a:lnTo>
                  <a:lnTo>
                    <a:pt x="224858" y="164106"/>
                  </a:lnTo>
                  <a:lnTo>
                    <a:pt x="221806" y="174210"/>
                  </a:lnTo>
                  <a:lnTo>
                    <a:pt x="218284" y="184068"/>
                  </a:lnTo>
                  <a:lnTo>
                    <a:pt x="250184" y="184068"/>
                  </a:lnTo>
                  <a:lnTo>
                    <a:pt x="254336" y="172543"/>
                  </a:lnTo>
                  <a:lnTo>
                    <a:pt x="259877" y="152363"/>
                  </a:lnTo>
                  <a:lnTo>
                    <a:pt x="261901" y="142136"/>
                  </a:lnTo>
                  <a:close/>
                </a:path>
                <a:path w="271779" h="270509">
                  <a:moveTo>
                    <a:pt x="192704" y="75524"/>
                  </a:moveTo>
                  <a:lnTo>
                    <a:pt x="198357" y="100497"/>
                  </a:lnTo>
                  <a:lnTo>
                    <a:pt x="208139" y="101274"/>
                  </a:lnTo>
                  <a:lnTo>
                    <a:pt x="216831" y="101833"/>
                  </a:lnTo>
                  <a:lnTo>
                    <a:pt x="226727" y="102284"/>
                  </a:lnTo>
                  <a:lnTo>
                    <a:pt x="230180" y="102284"/>
                  </a:lnTo>
                  <a:lnTo>
                    <a:pt x="242937" y="101026"/>
                  </a:lnTo>
                  <a:lnTo>
                    <a:pt x="251291" y="96899"/>
                  </a:lnTo>
                  <a:lnTo>
                    <a:pt x="255854" y="89370"/>
                  </a:lnTo>
                  <a:lnTo>
                    <a:pt x="257239" y="77910"/>
                  </a:lnTo>
                  <a:lnTo>
                    <a:pt x="207285" y="77910"/>
                  </a:lnTo>
                  <a:lnTo>
                    <a:pt x="200144" y="77020"/>
                  </a:lnTo>
                  <a:lnTo>
                    <a:pt x="192704" y="75524"/>
                  </a:lnTo>
                  <a:close/>
                </a:path>
                <a:path w="271779" h="270509">
                  <a:moveTo>
                    <a:pt x="257239" y="39537"/>
                  </a:moveTo>
                  <a:lnTo>
                    <a:pt x="221559" y="39537"/>
                  </a:lnTo>
                  <a:lnTo>
                    <a:pt x="221559" y="76122"/>
                  </a:lnTo>
                  <a:lnTo>
                    <a:pt x="219464" y="77910"/>
                  </a:lnTo>
                  <a:lnTo>
                    <a:pt x="257239" y="77910"/>
                  </a:lnTo>
                  <a:lnTo>
                    <a:pt x="257239" y="39537"/>
                  </a:lnTo>
                  <a:close/>
                </a:path>
                <a:path w="271779" h="270509">
                  <a:moveTo>
                    <a:pt x="87137" y="212906"/>
                  </a:moveTo>
                  <a:lnTo>
                    <a:pt x="51158" y="212906"/>
                  </a:lnTo>
                  <a:lnTo>
                    <a:pt x="51158" y="267630"/>
                  </a:lnTo>
                  <a:lnTo>
                    <a:pt x="87137" y="267630"/>
                  </a:lnTo>
                  <a:lnTo>
                    <a:pt x="87137" y="212906"/>
                  </a:lnTo>
                  <a:close/>
                </a:path>
                <a:path w="271779" h="270509">
                  <a:moveTo>
                    <a:pt x="130257" y="189429"/>
                  </a:moveTo>
                  <a:lnTo>
                    <a:pt x="7440" y="189429"/>
                  </a:lnTo>
                  <a:lnTo>
                    <a:pt x="7440" y="212906"/>
                  </a:lnTo>
                  <a:lnTo>
                    <a:pt x="130257" y="212906"/>
                  </a:lnTo>
                  <a:lnTo>
                    <a:pt x="130257" y="189429"/>
                  </a:lnTo>
                  <a:close/>
                </a:path>
                <a:path w="271779" h="270509">
                  <a:moveTo>
                    <a:pt x="87137" y="163244"/>
                  </a:moveTo>
                  <a:lnTo>
                    <a:pt x="51158" y="163244"/>
                  </a:lnTo>
                  <a:lnTo>
                    <a:pt x="51158" y="189429"/>
                  </a:lnTo>
                  <a:lnTo>
                    <a:pt x="87137" y="189429"/>
                  </a:lnTo>
                  <a:lnTo>
                    <a:pt x="87137" y="163244"/>
                  </a:lnTo>
                  <a:close/>
                </a:path>
                <a:path w="271779" h="270509">
                  <a:moveTo>
                    <a:pt x="132335" y="140640"/>
                  </a:moveTo>
                  <a:lnTo>
                    <a:pt x="3574" y="140640"/>
                  </a:lnTo>
                  <a:lnTo>
                    <a:pt x="3574" y="163244"/>
                  </a:lnTo>
                  <a:lnTo>
                    <a:pt x="132335" y="163244"/>
                  </a:lnTo>
                  <a:lnTo>
                    <a:pt x="132335" y="140640"/>
                  </a:lnTo>
                  <a:close/>
                </a:path>
                <a:path w="271779" h="270509">
                  <a:moveTo>
                    <a:pt x="50268" y="105567"/>
                  </a:moveTo>
                  <a:lnTo>
                    <a:pt x="19335" y="105567"/>
                  </a:lnTo>
                  <a:lnTo>
                    <a:pt x="22432" y="113595"/>
                  </a:lnTo>
                  <a:lnTo>
                    <a:pt x="25169" y="121654"/>
                  </a:lnTo>
                  <a:lnTo>
                    <a:pt x="27741" y="130438"/>
                  </a:lnTo>
                  <a:lnTo>
                    <a:pt x="30342" y="140640"/>
                  </a:lnTo>
                  <a:lnTo>
                    <a:pt x="59479" y="140640"/>
                  </a:lnTo>
                  <a:lnTo>
                    <a:pt x="57912" y="132858"/>
                  </a:lnTo>
                  <a:lnTo>
                    <a:pt x="57786" y="132233"/>
                  </a:lnTo>
                  <a:lnTo>
                    <a:pt x="55538" y="123104"/>
                  </a:lnTo>
                  <a:lnTo>
                    <a:pt x="52957" y="113975"/>
                  </a:lnTo>
                  <a:lnTo>
                    <a:pt x="50268" y="105567"/>
                  </a:lnTo>
                  <a:close/>
                </a:path>
                <a:path w="271779" h="270509">
                  <a:moveTo>
                    <a:pt x="116274" y="105567"/>
                  </a:moveTo>
                  <a:lnTo>
                    <a:pt x="85948" y="105567"/>
                  </a:lnTo>
                  <a:lnTo>
                    <a:pt x="83880" y="115148"/>
                  </a:lnTo>
                  <a:lnTo>
                    <a:pt x="81671" y="124001"/>
                  </a:lnTo>
                  <a:lnTo>
                    <a:pt x="79343" y="132233"/>
                  </a:lnTo>
                  <a:lnTo>
                    <a:pt x="76721" y="140640"/>
                  </a:lnTo>
                  <a:lnTo>
                    <a:pt x="104985" y="140640"/>
                  </a:lnTo>
                  <a:lnTo>
                    <a:pt x="107839" y="132406"/>
                  </a:lnTo>
                  <a:lnTo>
                    <a:pt x="110110" y="125627"/>
                  </a:lnTo>
                  <a:lnTo>
                    <a:pt x="112420" y="118396"/>
                  </a:lnTo>
                  <a:lnTo>
                    <a:pt x="114786" y="110613"/>
                  </a:lnTo>
                  <a:lnTo>
                    <a:pt x="116274" y="105567"/>
                  </a:lnTo>
                  <a:close/>
                </a:path>
                <a:path w="271779" h="270509">
                  <a:moveTo>
                    <a:pt x="133233" y="82649"/>
                  </a:moveTo>
                  <a:lnTo>
                    <a:pt x="0" y="82649"/>
                  </a:lnTo>
                  <a:lnTo>
                    <a:pt x="0" y="105567"/>
                  </a:lnTo>
                  <a:lnTo>
                    <a:pt x="133233" y="105567"/>
                  </a:lnTo>
                  <a:lnTo>
                    <a:pt x="133233" y="82649"/>
                  </a:lnTo>
                  <a:close/>
                </a:path>
                <a:path w="271779" h="270509">
                  <a:moveTo>
                    <a:pt x="87137" y="57676"/>
                  </a:moveTo>
                  <a:lnTo>
                    <a:pt x="51158" y="57676"/>
                  </a:lnTo>
                  <a:lnTo>
                    <a:pt x="51158" y="82649"/>
                  </a:lnTo>
                  <a:lnTo>
                    <a:pt x="87137" y="82649"/>
                  </a:lnTo>
                  <a:lnTo>
                    <a:pt x="87137" y="57676"/>
                  </a:lnTo>
                  <a:close/>
                </a:path>
                <a:path w="271779" h="270509">
                  <a:moveTo>
                    <a:pt x="128777" y="34491"/>
                  </a:moveTo>
                  <a:lnTo>
                    <a:pt x="8337" y="34491"/>
                  </a:lnTo>
                  <a:lnTo>
                    <a:pt x="8337" y="57676"/>
                  </a:lnTo>
                  <a:lnTo>
                    <a:pt x="128777" y="57676"/>
                  </a:lnTo>
                  <a:lnTo>
                    <a:pt x="128777" y="34491"/>
                  </a:lnTo>
                  <a:close/>
                </a:path>
                <a:path w="271779" h="270509">
                  <a:moveTo>
                    <a:pt x="87137" y="0"/>
                  </a:moveTo>
                  <a:lnTo>
                    <a:pt x="51158" y="0"/>
                  </a:lnTo>
                  <a:lnTo>
                    <a:pt x="51158" y="34491"/>
                  </a:lnTo>
                  <a:lnTo>
                    <a:pt x="87137" y="34491"/>
                  </a:lnTo>
                  <a:lnTo>
                    <a:pt x="87137" y="0"/>
                  </a:lnTo>
                  <a:close/>
                </a:path>
              </a:pathLst>
            </a:custGeom>
            <a:solidFill>
              <a:srgbClr val="1B75BC"/>
            </a:solidFill>
          </p:spPr>
          <p:txBody>
            <a:bodyPr wrap="square" lIns="0" tIns="0" rIns="0" bIns="0" rtlCol="0"/>
            <a:lstStyle/>
            <a:p>
              <a:endParaRPr/>
            </a:p>
          </p:txBody>
        </p:sp>
        <p:sp>
          <p:nvSpPr>
            <p:cNvPr id="26" name="object 212">
              <a:extLst>
                <a:ext uri="{FF2B5EF4-FFF2-40B4-BE49-F238E27FC236}">
                  <a16:creationId xmlns:a16="http://schemas.microsoft.com/office/drawing/2014/main" id="{E3CF2FAB-6F16-FDA0-2D25-86AB85C6F065}"/>
                </a:ext>
              </a:extLst>
            </p:cNvPr>
            <p:cNvSpPr/>
            <p:nvPr/>
          </p:nvSpPr>
          <p:spPr>
            <a:xfrm>
              <a:off x="7831218" y="16665337"/>
              <a:ext cx="266700" cy="262255"/>
            </a:xfrm>
            <a:custGeom>
              <a:avLst/>
              <a:gdLst/>
              <a:ahLst/>
              <a:cxnLst/>
              <a:rect l="l" t="t" r="r" b="b"/>
              <a:pathLst>
                <a:path w="266700" h="262255">
                  <a:moveTo>
                    <a:pt x="98434" y="154049"/>
                  </a:moveTo>
                  <a:lnTo>
                    <a:pt x="57401" y="154049"/>
                  </a:lnTo>
                  <a:lnTo>
                    <a:pt x="67938" y="167550"/>
                  </a:lnTo>
                  <a:lnTo>
                    <a:pt x="80373" y="180856"/>
                  </a:lnTo>
                  <a:lnTo>
                    <a:pt x="94035" y="193323"/>
                  </a:lnTo>
                  <a:lnTo>
                    <a:pt x="108252" y="204309"/>
                  </a:lnTo>
                  <a:lnTo>
                    <a:pt x="84562" y="214865"/>
                  </a:lnTo>
                  <a:lnTo>
                    <a:pt x="58141" y="224115"/>
                  </a:lnTo>
                  <a:lnTo>
                    <a:pt x="29712" y="231863"/>
                  </a:lnTo>
                  <a:lnTo>
                    <a:pt x="0" y="237911"/>
                  </a:lnTo>
                  <a:lnTo>
                    <a:pt x="22303" y="262010"/>
                  </a:lnTo>
                  <a:lnTo>
                    <a:pt x="54796" y="254308"/>
                  </a:lnTo>
                  <a:lnTo>
                    <a:pt x="85308" y="244826"/>
                  </a:lnTo>
                  <a:lnTo>
                    <a:pt x="113090" y="233896"/>
                  </a:lnTo>
                  <a:lnTo>
                    <a:pt x="137389" y="221850"/>
                  </a:lnTo>
                  <a:lnTo>
                    <a:pt x="217651" y="221850"/>
                  </a:lnTo>
                  <a:lnTo>
                    <a:pt x="209362" y="219888"/>
                  </a:lnTo>
                  <a:lnTo>
                    <a:pt x="184947" y="212476"/>
                  </a:lnTo>
                  <a:lnTo>
                    <a:pt x="164157" y="204309"/>
                  </a:lnTo>
                  <a:lnTo>
                    <a:pt x="165945" y="202813"/>
                  </a:lnTo>
                  <a:lnTo>
                    <a:pt x="183628" y="188640"/>
                  </a:lnTo>
                  <a:lnTo>
                    <a:pt x="184703" y="187642"/>
                  </a:lnTo>
                  <a:lnTo>
                    <a:pt x="135012" y="187642"/>
                  </a:lnTo>
                  <a:lnTo>
                    <a:pt x="124446" y="180141"/>
                  </a:lnTo>
                  <a:lnTo>
                    <a:pt x="114494" y="171743"/>
                  </a:lnTo>
                  <a:lnTo>
                    <a:pt x="105656" y="162896"/>
                  </a:lnTo>
                  <a:lnTo>
                    <a:pt x="98434" y="154049"/>
                  </a:lnTo>
                  <a:close/>
                </a:path>
                <a:path w="266700" h="262255">
                  <a:moveTo>
                    <a:pt x="217651" y="221850"/>
                  </a:moveTo>
                  <a:lnTo>
                    <a:pt x="137389" y="221850"/>
                  </a:lnTo>
                  <a:lnTo>
                    <a:pt x="160833" y="232701"/>
                  </a:lnTo>
                  <a:lnTo>
                    <a:pt x="187093" y="242630"/>
                  </a:lnTo>
                  <a:lnTo>
                    <a:pt x="214968" y="251167"/>
                  </a:lnTo>
                  <a:lnTo>
                    <a:pt x="243256" y="257837"/>
                  </a:lnTo>
                  <a:lnTo>
                    <a:pt x="266150" y="231676"/>
                  </a:lnTo>
                  <a:lnTo>
                    <a:pt x="236672" y="226352"/>
                  </a:lnTo>
                  <a:lnTo>
                    <a:pt x="217651" y="221850"/>
                  </a:lnTo>
                  <a:close/>
                </a:path>
                <a:path w="266700" h="262255">
                  <a:moveTo>
                    <a:pt x="256632" y="82681"/>
                  </a:moveTo>
                  <a:lnTo>
                    <a:pt x="7440" y="82681"/>
                  </a:lnTo>
                  <a:lnTo>
                    <a:pt x="7440" y="134729"/>
                  </a:lnTo>
                  <a:lnTo>
                    <a:pt x="40742" y="134729"/>
                  </a:lnTo>
                  <a:lnTo>
                    <a:pt x="40742" y="154049"/>
                  </a:lnTo>
                  <a:lnTo>
                    <a:pt x="170401" y="154049"/>
                  </a:lnTo>
                  <a:lnTo>
                    <a:pt x="164331" y="161806"/>
                  </a:lnTo>
                  <a:lnTo>
                    <a:pt x="156166" y="170178"/>
                  </a:lnTo>
                  <a:lnTo>
                    <a:pt x="146272" y="178884"/>
                  </a:lnTo>
                  <a:lnTo>
                    <a:pt x="135012" y="187642"/>
                  </a:lnTo>
                  <a:lnTo>
                    <a:pt x="184703" y="187642"/>
                  </a:lnTo>
                  <a:lnTo>
                    <a:pt x="199472" y="173934"/>
                  </a:lnTo>
                  <a:lnTo>
                    <a:pt x="213198" y="158947"/>
                  </a:lnTo>
                  <a:lnTo>
                    <a:pt x="224527" y="143932"/>
                  </a:lnTo>
                  <a:lnTo>
                    <a:pt x="209655" y="129966"/>
                  </a:lnTo>
                  <a:lnTo>
                    <a:pt x="45505" y="129966"/>
                  </a:lnTo>
                  <a:lnTo>
                    <a:pt x="45505" y="106174"/>
                  </a:lnTo>
                  <a:lnTo>
                    <a:pt x="256632" y="106174"/>
                  </a:lnTo>
                  <a:lnTo>
                    <a:pt x="256632" y="82681"/>
                  </a:lnTo>
                  <a:close/>
                </a:path>
                <a:path w="266700" h="262255">
                  <a:moveTo>
                    <a:pt x="256632" y="106174"/>
                  </a:moveTo>
                  <a:lnTo>
                    <a:pt x="217685" y="106174"/>
                  </a:lnTo>
                  <a:lnTo>
                    <a:pt x="217685" y="134729"/>
                  </a:lnTo>
                  <a:lnTo>
                    <a:pt x="256632" y="134729"/>
                  </a:lnTo>
                  <a:lnTo>
                    <a:pt x="256632" y="106174"/>
                  </a:lnTo>
                  <a:close/>
                </a:path>
                <a:path w="266700" h="262255">
                  <a:moveTo>
                    <a:pt x="75831" y="46694"/>
                  </a:moveTo>
                  <a:lnTo>
                    <a:pt x="39553" y="54417"/>
                  </a:lnTo>
                  <a:lnTo>
                    <a:pt x="43603" y="59807"/>
                  </a:lnTo>
                  <a:lnTo>
                    <a:pt x="47664" y="66137"/>
                  </a:lnTo>
                  <a:lnTo>
                    <a:pt x="51473" y="73038"/>
                  </a:lnTo>
                  <a:lnTo>
                    <a:pt x="55023" y="80603"/>
                  </a:lnTo>
                  <a:lnTo>
                    <a:pt x="55306" y="81492"/>
                  </a:lnTo>
                  <a:lnTo>
                    <a:pt x="55913" y="82681"/>
                  </a:lnTo>
                  <a:lnTo>
                    <a:pt x="95159" y="82681"/>
                  </a:lnTo>
                  <a:lnTo>
                    <a:pt x="90218" y="71783"/>
                  </a:lnTo>
                  <a:lnTo>
                    <a:pt x="85498" y="62455"/>
                  </a:lnTo>
                  <a:lnTo>
                    <a:pt x="80876" y="54417"/>
                  </a:lnTo>
                  <a:lnTo>
                    <a:pt x="75831" y="46694"/>
                  </a:lnTo>
                  <a:close/>
                </a:path>
                <a:path w="266700" h="262255">
                  <a:moveTo>
                    <a:pt x="136799" y="41931"/>
                  </a:moveTo>
                  <a:lnTo>
                    <a:pt x="101111" y="48473"/>
                  </a:lnTo>
                  <a:lnTo>
                    <a:pt x="105252" y="55325"/>
                  </a:lnTo>
                  <a:lnTo>
                    <a:pt x="109253" y="63124"/>
                  </a:lnTo>
                  <a:lnTo>
                    <a:pt x="113195" y="72149"/>
                  </a:lnTo>
                  <a:lnTo>
                    <a:pt x="117164" y="82681"/>
                  </a:lnTo>
                  <a:lnTo>
                    <a:pt x="154348" y="82681"/>
                  </a:lnTo>
                  <a:lnTo>
                    <a:pt x="149847" y="69498"/>
                  </a:lnTo>
                  <a:lnTo>
                    <a:pt x="145675" y="58894"/>
                  </a:lnTo>
                  <a:lnTo>
                    <a:pt x="145570" y="58627"/>
                  </a:lnTo>
                  <a:lnTo>
                    <a:pt x="141296" y="49595"/>
                  </a:lnTo>
                  <a:lnTo>
                    <a:pt x="136799" y="41931"/>
                  </a:lnTo>
                  <a:close/>
                </a:path>
                <a:path w="266700" h="262255">
                  <a:moveTo>
                    <a:pt x="187351" y="36884"/>
                  </a:moveTo>
                  <a:lnTo>
                    <a:pt x="165945" y="82681"/>
                  </a:lnTo>
                  <a:lnTo>
                    <a:pt x="203412" y="82681"/>
                  </a:lnTo>
                  <a:lnTo>
                    <a:pt x="208663" y="75121"/>
                  </a:lnTo>
                  <a:lnTo>
                    <a:pt x="214447" y="66137"/>
                  </a:lnTo>
                  <a:lnTo>
                    <a:pt x="220512" y="56204"/>
                  </a:lnTo>
                  <a:lnTo>
                    <a:pt x="226605" y="45796"/>
                  </a:lnTo>
                  <a:lnTo>
                    <a:pt x="187351" y="36884"/>
                  </a:lnTo>
                  <a:close/>
                </a:path>
                <a:path w="266700" h="262255">
                  <a:moveTo>
                    <a:pt x="214111" y="0"/>
                  </a:moveTo>
                  <a:lnTo>
                    <a:pt x="170174" y="7394"/>
                  </a:lnTo>
                  <a:lnTo>
                    <a:pt x="120854" y="13453"/>
                  </a:lnTo>
                  <a:lnTo>
                    <a:pt x="67460" y="18064"/>
                  </a:lnTo>
                  <a:lnTo>
                    <a:pt x="11305" y="21115"/>
                  </a:lnTo>
                  <a:lnTo>
                    <a:pt x="26169" y="44907"/>
                  </a:lnTo>
                  <a:lnTo>
                    <a:pt x="81073" y="41210"/>
                  </a:lnTo>
                  <a:lnTo>
                    <a:pt x="136425" y="36066"/>
                  </a:lnTo>
                  <a:lnTo>
                    <a:pt x="190106" y="29696"/>
                  </a:lnTo>
                  <a:lnTo>
                    <a:pt x="239997" y="22320"/>
                  </a:lnTo>
                  <a:lnTo>
                    <a:pt x="214111" y="0"/>
                  </a:lnTo>
                  <a:close/>
                </a:path>
              </a:pathLst>
            </a:custGeom>
            <a:solidFill>
              <a:srgbClr val="1B75BC"/>
            </a:solidFill>
          </p:spPr>
          <p:txBody>
            <a:bodyPr wrap="square" lIns="0" tIns="0" rIns="0" bIns="0" rtlCol="0"/>
            <a:lstStyle/>
            <a:p>
              <a:endParaRPr/>
            </a:p>
          </p:txBody>
        </p:sp>
        <p:sp>
          <p:nvSpPr>
            <p:cNvPr id="27" name="object 213">
              <a:extLst>
                <a:ext uri="{FF2B5EF4-FFF2-40B4-BE49-F238E27FC236}">
                  <a16:creationId xmlns:a16="http://schemas.microsoft.com/office/drawing/2014/main" id="{8231336A-6714-17C7-1DC8-6182EF52563C}"/>
                </a:ext>
              </a:extLst>
            </p:cNvPr>
            <p:cNvSpPr/>
            <p:nvPr/>
          </p:nvSpPr>
          <p:spPr>
            <a:xfrm>
              <a:off x="8181407" y="16662368"/>
              <a:ext cx="269875" cy="262890"/>
            </a:xfrm>
            <a:custGeom>
              <a:avLst/>
              <a:gdLst/>
              <a:ahLst/>
              <a:cxnLst/>
              <a:rect l="l" t="t" r="r" b="b"/>
              <a:pathLst>
                <a:path w="269875" h="262890">
                  <a:moveTo>
                    <a:pt x="78209" y="132933"/>
                  </a:moveTo>
                  <a:lnTo>
                    <a:pt x="39246" y="132933"/>
                  </a:lnTo>
                  <a:lnTo>
                    <a:pt x="39246" y="262301"/>
                  </a:lnTo>
                  <a:lnTo>
                    <a:pt x="78209" y="262301"/>
                  </a:lnTo>
                  <a:lnTo>
                    <a:pt x="78209" y="132933"/>
                  </a:lnTo>
                  <a:close/>
                </a:path>
                <a:path w="269875" h="262890">
                  <a:moveTo>
                    <a:pt x="137381" y="226605"/>
                  </a:moveTo>
                  <a:lnTo>
                    <a:pt x="145121" y="256939"/>
                  </a:lnTo>
                  <a:lnTo>
                    <a:pt x="158265" y="257717"/>
                  </a:lnTo>
                  <a:lnTo>
                    <a:pt x="171578" y="258276"/>
                  </a:lnTo>
                  <a:lnTo>
                    <a:pt x="188167" y="258727"/>
                  </a:lnTo>
                  <a:lnTo>
                    <a:pt x="194475" y="258727"/>
                  </a:lnTo>
                  <a:lnTo>
                    <a:pt x="213392" y="257559"/>
                  </a:lnTo>
                  <a:lnTo>
                    <a:pt x="225141" y="253406"/>
                  </a:lnTo>
                  <a:lnTo>
                    <a:pt x="231147" y="245295"/>
                  </a:lnTo>
                  <a:lnTo>
                    <a:pt x="232832" y="232250"/>
                  </a:lnTo>
                  <a:lnTo>
                    <a:pt x="232832" y="230180"/>
                  </a:lnTo>
                  <a:lnTo>
                    <a:pt x="183469" y="230180"/>
                  </a:lnTo>
                  <a:lnTo>
                    <a:pt x="174222" y="229912"/>
                  </a:lnTo>
                  <a:lnTo>
                    <a:pt x="162994" y="229169"/>
                  </a:lnTo>
                  <a:lnTo>
                    <a:pt x="151191" y="228101"/>
                  </a:lnTo>
                  <a:lnTo>
                    <a:pt x="137381" y="226605"/>
                  </a:lnTo>
                  <a:close/>
                </a:path>
                <a:path w="269875" h="262890">
                  <a:moveTo>
                    <a:pt x="232832" y="93081"/>
                  </a:moveTo>
                  <a:lnTo>
                    <a:pt x="193877" y="93081"/>
                  </a:lnTo>
                  <a:lnTo>
                    <a:pt x="193877" y="228101"/>
                  </a:lnTo>
                  <a:lnTo>
                    <a:pt x="191508" y="230180"/>
                  </a:lnTo>
                  <a:lnTo>
                    <a:pt x="232832" y="230180"/>
                  </a:lnTo>
                  <a:lnTo>
                    <a:pt x="232832" y="93081"/>
                  </a:lnTo>
                  <a:close/>
                </a:path>
                <a:path w="269875" h="262890">
                  <a:moveTo>
                    <a:pt x="135303" y="111826"/>
                  </a:moveTo>
                  <a:lnTo>
                    <a:pt x="104079" y="127281"/>
                  </a:lnTo>
                  <a:lnTo>
                    <a:pt x="113818" y="140992"/>
                  </a:lnTo>
                  <a:lnTo>
                    <a:pt x="123558" y="156713"/>
                  </a:lnTo>
                  <a:lnTo>
                    <a:pt x="132850" y="173775"/>
                  </a:lnTo>
                  <a:lnTo>
                    <a:pt x="141247" y="191508"/>
                  </a:lnTo>
                  <a:lnTo>
                    <a:pt x="173951" y="174266"/>
                  </a:lnTo>
                  <a:lnTo>
                    <a:pt x="166246" y="158155"/>
                  </a:lnTo>
                  <a:lnTo>
                    <a:pt x="157086" y="142155"/>
                  </a:lnTo>
                  <a:lnTo>
                    <a:pt x="146697" y="126600"/>
                  </a:lnTo>
                  <a:lnTo>
                    <a:pt x="135303" y="111826"/>
                  </a:lnTo>
                  <a:close/>
                </a:path>
                <a:path w="269875" h="262890">
                  <a:moveTo>
                    <a:pt x="63038" y="0"/>
                  </a:moveTo>
                  <a:lnTo>
                    <a:pt x="50219" y="38410"/>
                  </a:lnTo>
                  <a:lnTo>
                    <a:pt x="35422" y="73339"/>
                  </a:lnTo>
                  <a:lnTo>
                    <a:pt x="18673" y="104756"/>
                  </a:lnTo>
                  <a:lnTo>
                    <a:pt x="0" y="132626"/>
                  </a:lnTo>
                  <a:lnTo>
                    <a:pt x="17249" y="161173"/>
                  </a:lnTo>
                  <a:lnTo>
                    <a:pt x="23486" y="153673"/>
                  </a:lnTo>
                  <a:lnTo>
                    <a:pt x="28581" y="147281"/>
                  </a:lnTo>
                  <a:lnTo>
                    <a:pt x="33509" y="140775"/>
                  </a:lnTo>
                  <a:lnTo>
                    <a:pt x="39246" y="132933"/>
                  </a:lnTo>
                  <a:lnTo>
                    <a:pt x="78209" y="132933"/>
                  </a:lnTo>
                  <a:lnTo>
                    <a:pt x="78209" y="64825"/>
                  </a:lnTo>
                  <a:lnTo>
                    <a:pt x="84743" y="50118"/>
                  </a:lnTo>
                  <a:lnTo>
                    <a:pt x="90583" y="35720"/>
                  </a:lnTo>
                  <a:lnTo>
                    <a:pt x="95812" y="21376"/>
                  </a:lnTo>
                  <a:lnTo>
                    <a:pt x="100513" y="6833"/>
                  </a:lnTo>
                  <a:lnTo>
                    <a:pt x="63038" y="0"/>
                  </a:lnTo>
                  <a:close/>
                </a:path>
                <a:path w="269875" h="262890">
                  <a:moveTo>
                    <a:pt x="269717" y="65722"/>
                  </a:moveTo>
                  <a:lnTo>
                    <a:pt x="92183" y="65722"/>
                  </a:lnTo>
                  <a:lnTo>
                    <a:pt x="92183" y="93081"/>
                  </a:lnTo>
                  <a:lnTo>
                    <a:pt x="269717" y="93081"/>
                  </a:lnTo>
                  <a:lnTo>
                    <a:pt x="269717" y="65722"/>
                  </a:lnTo>
                  <a:close/>
                </a:path>
                <a:path w="269875" h="262890">
                  <a:moveTo>
                    <a:pt x="231360" y="3574"/>
                  </a:moveTo>
                  <a:lnTo>
                    <a:pt x="192405" y="3574"/>
                  </a:lnTo>
                  <a:lnTo>
                    <a:pt x="192405" y="65722"/>
                  </a:lnTo>
                  <a:lnTo>
                    <a:pt x="231360" y="65722"/>
                  </a:lnTo>
                  <a:lnTo>
                    <a:pt x="231360" y="3574"/>
                  </a:lnTo>
                  <a:close/>
                </a:path>
              </a:pathLst>
            </a:custGeom>
            <a:solidFill>
              <a:srgbClr val="1B75BC"/>
            </a:solidFill>
          </p:spPr>
          <p:txBody>
            <a:bodyPr wrap="square" lIns="0" tIns="0" rIns="0" bIns="0" rtlCol="0"/>
            <a:lstStyle/>
            <a:p>
              <a:endParaRPr/>
            </a:p>
          </p:txBody>
        </p:sp>
        <p:sp>
          <p:nvSpPr>
            <p:cNvPr id="28" name="object 214">
              <a:extLst>
                <a:ext uri="{FF2B5EF4-FFF2-40B4-BE49-F238E27FC236}">
                  <a16:creationId xmlns:a16="http://schemas.microsoft.com/office/drawing/2014/main" id="{658E737A-2909-A1C8-3E53-1C802D2A93E1}"/>
                </a:ext>
              </a:extLst>
            </p:cNvPr>
            <p:cNvSpPr/>
            <p:nvPr/>
          </p:nvSpPr>
          <p:spPr>
            <a:xfrm>
              <a:off x="8539005" y="16659686"/>
              <a:ext cx="272415" cy="262890"/>
            </a:xfrm>
            <a:custGeom>
              <a:avLst/>
              <a:gdLst/>
              <a:ahLst/>
              <a:cxnLst/>
              <a:rect l="l" t="t" r="r" b="b"/>
              <a:pathLst>
                <a:path w="272415" h="262890">
                  <a:moveTo>
                    <a:pt x="114503" y="179021"/>
                  </a:moveTo>
                  <a:lnTo>
                    <a:pt x="76130" y="179021"/>
                  </a:lnTo>
                  <a:lnTo>
                    <a:pt x="76130" y="246531"/>
                  </a:lnTo>
                  <a:lnTo>
                    <a:pt x="114342" y="262277"/>
                  </a:lnTo>
                  <a:lnTo>
                    <a:pt x="135901" y="262592"/>
                  </a:lnTo>
                  <a:lnTo>
                    <a:pt x="148061" y="262592"/>
                  </a:lnTo>
                  <a:lnTo>
                    <a:pt x="192243" y="257812"/>
                  </a:lnTo>
                  <a:lnTo>
                    <a:pt x="208806" y="237013"/>
                  </a:lnTo>
                  <a:lnTo>
                    <a:pt x="142161" y="237013"/>
                  </a:lnTo>
                  <a:lnTo>
                    <a:pt x="129324" y="236722"/>
                  </a:lnTo>
                  <a:lnTo>
                    <a:pt x="127891" y="236722"/>
                  </a:lnTo>
                  <a:lnTo>
                    <a:pt x="119292" y="235269"/>
                  </a:lnTo>
                  <a:lnTo>
                    <a:pt x="115435" y="232124"/>
                  </a:lnTo>
                  <a:lnTo>
                    <a:pt x="114548" y="226871"/>
                  </a:lnTo>
                  <a:lnTo>
                    <a:pt x="114503" y="179021"/>
                  </a:lnTo>
                  <a:close/>
                </a:path>
                <a:path w="272415" h="262890">
                  <a:moveTo>
                    <a:pt x="29644" y="181226"/>
                  </a:moveTo>
                  <a:lnTo>
                    <a:pt x="29123" y="181226"/>
                  </a:lnTo>
                  <a:lnTo>
                    <a:pt x="24053" y="198281"/>
                  </a:lnTo>
                  <a:lnTo>
                    <a:pt x="17363" y="214714"/>
                  </a:lnTo>
                  <a:lnTo>
                    <a:pt x="9280" y="230033"/>
                  </a:lnTo>
                  <a:lnTo>
                    <a:pt x="0" y="243847"/>
                  </a:lnTo>
                  <a:lnTo>
                    <a:pt x="35089" y="259616"/>
                  </a:lnTo>
                  <a:lnTo>
                    <a:pt x="44679" y="244872"/>
                  </a:lnTo>
                  <a:lnTo>
                    <a:pt x="52865" y="227981"/>
                  </a:lnTo>
                  <a:lnTo>
                    <a:pt x="59597" y="209138"/>
                  </a:lnTo>
                  <a:lnTo>
                    <a:pt x="64825" y="188540"/>
                  </a:lnTo>
                  <a:lnTo>
                    <a:pt x="29644" y="181226"/>
                  </a:lnTo>
                  <a:close/>
                </a:path>
                <a:path w="272415" h="262890">
                  <a:moveTo>
                    <a:pt x="253307" y="155229"/>
                  </a:moveTo>
                  <a:lnTo>
                    <a:pt x="204592" y="155229"/>
                  </a:lnTo>
                  <a:lnTo>
                    <a:pt x="208458" y="158804"/>
                  </a:lnTo>
                  <a:lnTo>
                    <a:pt x="209663" y="159701"/>
                  </a:lnTo>
                  <a:lnTo>
                    <a:pt x="220968" y="170401"/>
                  </a:lnTo>
                  <a:lnTo>
                    <a:pt x="222448" y="171897"/>
                  </a:lnTo>
                  <a:lnTo>
                    <a:pt x="223338" y="172495"/>
                  </a:lnTo>
                  <a:lnTo>
                    <a:pt x="193602" y="184989"/>
                  </a:lnTo>
                  <a:lnTo>
                    <a:pt x="204415" y="197294"/>
                  </a:lnTo>
                  <a:lnTo>
                    <a:pt x="215231" y="211855"/>
                  </a:lnTo>
                  <a:lnTo>
                    <a:pt x="226386" y="229263"/>
                  </a:lnTo>
                  <a:lnTo>
                    <a:pt x="238218" y="250106"/>
                  </a:lnTo>
                  <a:lnTo>
                    <a:pt x="272103" y="234935"/>
                  </a:lnTo>
                  <a:lnTo>
                    <a:pt x="262153" y="218800"/>
                  </a:lnTo>
                  <a:lnTo>
                    <a:pt x="251142" y="203114"/>
                  </a:lnTo>
                  <a:lnTo>
                    <a:pt x="239235" y="188099"/>
                  </a:lnTo>
                  <a:lnTo>
                    <a:pt x="226597" y="173975"/>
                  </a:lnTo>
                  <a:lnTo>
                    <a:pt x="257247" y="158513"/>
                  </a:lnTo>
                  <a:lnTo>
                    <a:pt x="253307" y="155229"/>
                  </a:lnTo>
                  <a:close/>
                </a:path>
                <a:path w="272415" h="262890">
                  <a:moveTo>
                    <a:pt x="175754" y="206388"/>
                  </a:moveTo>
                  <a:lnTo>
                    <a:pt x="175062" y="217087"/>
                  </a:lnTo>
                  <a:lnTo>
                    <a:pt x="174951" y="218800"/>
                  </a:lnTo>
                  <a:lnTo>
                    <a:pt x="174840" y="220507"/>
                  </a:lnTo>
                  <a:lnTo>
                    <a:pt x="174793" y="221234"/>
                  </a:lnTo>
                  <a:lnTo>
                    <a:pt x="150781" y="237013"/>
                  </a:lnTo>
                  <a:lnTo>
                    <a:pt x="208806" y="237013"/>
                  </a:lnTo>
                  <a:lnTo>
                    <a:pt x="211143" y="214119"/>
                  </a:lnTo>
                  <a:lnTo>
                    <a:pt x="175754" y="206388"/>
                  </a:lnTo>
                  <a:close/>
                </a:path>
                <a:path w="272415" h="262890">
                  <a:moveTo>
                    <a:pt x="145129" y="161780"/>
                  </a:moveTo>
                  <a:lnTo>
                    <a:pt x="116290" y="174573"/>
                  </a:lnTo>
                  <a:lnTo>
                    <a:pt x="124171" y="182889"/>
                  </a:lnTo>
                  <a:lnTo>
                    <a:pt x="132113" y="192934"/>
                  </a:lnTo>
                  <a:lnTo>
                    <a:pt x="139945" y="204427"/>
                  </a:lnTo>
                  <a:lnTo>
                    <a:pt x="147498" y="217087"/>
                  </a:lnTo>
                  <a:lnTo>
                    <a:pt x="178439" y="202231"/>
                  </a:lnTo>
                  <a:lnTo>
                    <a:pt x="171220" y="191686"/>
                  </a:lnTo>
                  <a:lnTo>
                    <a:pt x="163115" y="181226"/>
                  </a:lnTo>
                  <a:lnTo>
                    <a:pt x="154344" y="171156"/>
                  </a:lnTo>
                  <a:lnTo>
                    <a:pt x="145129" y="161780"/>
                  </a:lnTo>
                  <a:close/>
                </a:path>
                <a:path w="272415" h="262890">
                  <a:moveTo>
                    <a:pt x="98127" y="90404"/>
                  </a:moveTo>
                  <a:lnTo>
                    <a:pt x="77737" y="122781"/>
                  </a:lnTo>
                  <a:lnTo>
                    <a:pt x="59779" y="143058"/>
                  </a:lnTo>
                  <a:lnTo>
                    <a:pt x="58299" y="143058"/>
                  </a:lnTo>
                  <a:lnTo>
                    <a:pt x="42529" y="143641"/>
                  </a:lnTo>
                  <a:lnTo>
                    <a:pt x="40742" y="143641"/>
                  </a:lnTo>
                  <a:lnTo>
                    <a:pt x="18737" y="144239"/>
                  </a:lnTo>
                  <a:lnTo>
                    <a:pt x="27649" y="168929"/>
                  </a:lnTo>
                  <a:lnTo>
                    <a:pt x="66775" y="166727"/>
                  </a:lnTo>
                  <a:lnTo>
                    <a:pt x="108434" y="163861"/>
                  </a:lnTo>
                  <a:lnTo>
                    <a:pt x="149481" y="160551"/>
                  </a:lnTo>
                  <a:lnTo>
                    <a:pt x="204592" y="155229"/>
                  </a:lnTo>
                  <a:lnTo>
                    <a:pt x="253307" y="155229"/>
                  </a:lnTo>
                  <a:lnTo>
                    <a:pt x="238928" y="143245"/>
                  </a:lnTo>
                  <a:lnTo>
                    <a:pt x="236443" y="141271"/>
                  </a:lnTo>
                  <a:lnTo>
                    <a:pt x="103780" y="141271"/>
                  </a:lnTo>
                  <a:lnTo>
                    <a:pt x="111911" y="131747"/>
                  </a:lnTo>
                  <a:lnTo>
                    <a:pt x="120402" y="120919"/>
                  </a:lnTo>
                  <a:lnTo>
                    <a:pt x="128837" y="109259"/>
                  </a:lnTo>
                  <a:lnTo>
                    <a:pt x="136799" y="97237"/>
                  </a:lnTo>
                  <a:lnTo>
                    <a:pt x="98127" y="90404"/>
                  </a:lnTo>
                  <a:close/>
                </a:path>
                <a:path w="272415" h="262890">
                  <a:moveTo>
                    <a:pt x="187666" y="104678"/>
                  </a:moveTo>
                  <a:lnTo>
                    <a:pt x="156725" y="115983"/>
                  </a:lnTo>
                  <a:lnTo>
                    <a:pt x="162916" y="120285"/>
                  </a:lnTo>
                  <a:lnTo>
                    <a:pt x="169472" y="125169"/>
                  </a:lnTo>
                  <a:lnTo>
                    <a:pt x="176417" y="130664"/>
                  </a:lnTo>
                  <a:lnTo>
                    <a:pt x="183776" y="136799"/>
                  </a:lnTo>
                  <a:lnTo>
                    <a:pt x="122397" y="140479"/>
                  </a:lnTo>
                  <a:lnTo>
                    <a:pt x="103780" y="141271"/>
                  </a:lnTo>
                  <a:lnTo>
                    <a:pt x="236443" y="141271"/>
                  </a:lnTo>
                  <a:lnTo>
                    <a:pt x="220892" y="128923"/>
                  </a:lnTo>
                  <a:lnTo>
                    <a:pt x="203697" y="115983"/>
                  </a:lnTo>
                  <a:lnTo>
                    <a:pt x="187666" y="104678"/>
                  </a:lnTo>
                  <a:close/>
                </a:path>
                <a:path w="272415" h="262890">
                  <a:moveTo>
                    <a:pt x="87137" y="51449"/>
                  </a:moveTo>
                  <a:lnTo>
                    <a:pt x="74878" y="67913"/>
                  </a:lnTo>
                  <a:lnTo>
                    <a:pt x="57550" y="81451"/>
                  </a:lnTo>
                  <a:lnTo>
                    <a:pt x="35537" y="91808"/>
                  </a:lnTo>
                  <a:lnTo>
                    <a:pt x="9227" y="98734"/>
                  </a:lnTo>
                  <a:lnTo>
                    <a:pt x="32121" y="117770"/>
                  </a:lnTo>
                  <a:lnTo>
                    <a:pt x="61276" y="108460"/>
                  </a:lnTo>
                  <a:lnTo>
                    <a:pt x="86022" y="95467"/>
                  </a:lnTo>
                  <a:lnTo>
                    <a:pt x="105972" y="79128"/>
                  </a:lnTo>
                  <a:lnTo>
                    <a:pt x="120738" y="59779"/>
                  </a:lnTo>
                  <a:lnTo>
                    <a:pt x="87137" y="51449"/>
                  </a:lnTo>
                  <a:close/>
                </a:path>
                <a:path w="272415" h="262890">
                  <a:moveTo>
                    <a:pt x="176361" y="48788"/>
                  </a:moveTo>
                  <a:lnTo>
                    <a:pt x="140665" y="48788"/>
                  </a:lnTo>
                  <a:lnTo>
                    <a:pt x="140665" y="85067"/>
                  </a:lnTo>
                  <a:lnTo>
                    <a:pt x="142768" y="94307"/>
                  </a:lnTo>
                  <a:lnTo>
                    <a:pt x="150140" y="100152"/>
                  </a:lnTo>
                  <a:lnTo>
                    <a:pt x="164373" y="103211"/>
                  </a:lnTo>
                  <a:lnTo>
                    <a:pt x="187060" y="104095"/>
                  </a:lnTo>
                  <a:lnTo>
                    <a:pt x="212343" y="103211"/>
                  </a:lnTo>
                  <a:lnTo>
                    <a:pt x="215443" y="103211"/>
                  </a:lnTo>
                  <a:lnTo>
                    <a:pt x="232445" y="98734"/>
                  </a:lnTo>
                  <a:lnTo>
                    <a:pt x="233750" y="97237"/>
                  </a:lnTo>
                  <a:lnTo>
                    <a:pt x="240504" y="88913"/>
                  </a:lnTo>
                  <a:lnTo>
                    <a:pt x="241504" y="82673"/>
                  </a:lnTo>
                  <a:lnTo>
                    <a:pt x="187351" y="82673"/>
                  </a:lnTo>
                  <a:lnTo>
                    <a:pt x="184981" y="82382"/>
                  </a:lnTo>
                  <a:lnTo>
                    <a:pt x="183899" y="82106"/>
                  </a:lnTo>
                  <a:lnTo>
                    <a:pt x="184351" y="82106"/>
                  </a:lnTo>
                  <a:lnTo>
                    <a:pt x="178439" y="81783"/>
                  </a:lnTo>
                  <a:lnTo>
                    <a:pt x="176361" y="79996"/>
                  </a:lnTo>
                  <a:lnTo>
                    <a:pt x="176361" y="48788"/>
                  </a:lnTo>
                  <a:close/>
                </a:path>
                <a:path w="272415" h="262890">
                  <a:moveTo>
                    <a:pt x="211143" y="62463"/>
                  </a:moveTo>
                  <a:lnTo>
                    <a:pt x="192713" y="82673"/>
                  </a:lnTo>
                  <a:lnTo>
                    <a:pt x="241504" y="82673"/>
                  </a:lnTo>
                  <a:lnTo>
                    <a:pt x="243264" y="71683"/>
                  </a:lnTo>
                  <a:lnTo>
                    <a:pt x="260506" y="71683"/>
                  </a:lnTo>
                  <a:lnTo>
                    <a:pt x="260506" y="64825"/>
                  </a:lnTo>
                  <a:lnTo>
                    <a:pt x="223338" y="64825"/>
                  </a:lnTo>
                  <a:lnTo>
                    <a:pt x="211143" y="62463"/>
                  </a:lnTo>
                  <a:close/>
                </a:path>
                <a:path w="272415" h="262890">
                  <a:moveTo>
                    <a:pt x="260506" y="27075"/>
                  </a:moveTo>
                  <a:lnTo>
                    <a:pt x="7731" y="27075"/>
                  </a:lnTo>
                  <a:lnTo>
                    <a:pt x="7731" y="75241"/>
                  </a:lnTo>
                  <a:lnTo>
                    <a:pt x="44923" y="75241"/>
                  </a:lnTo>
                  <a:lnTo>
                    <a:pt x="44923" y="48788"/>
                  </a:lnTo>
                  <a:lnTo>
                    <a:pt x="260506" y="48788"/>
                  </a:lnTo>
                  <a:lnTo>
                    <a:pt x="260506" y="27075"/>
                  </a:lnTo>
                  <a:close/>
                </a:path>
                <a:path w="272415" h="262890">
                  <a:moveTo>
                    <a:pt x="260506" y="48788"/>
                  </a:moveTo>
                  <a:lnTo>
                    <a:pt x="223338" y="48788"/>
                  </a:lnTo>
                  <a:lnTo>
                    <a:pt x="223338" y="64825"/>
                  </a:lnTo>
                  <a:lnTo>
                    <a:pt x="260506" y="64825"/>
                  </a:lnTo>
                  <a:lnTo>
                    <a:pt x="260506" y="48788"/>
                  </a:lnTo>
                  <a:close/>
                </a:path>
                <a:path w="272415" h="262890">
                  <a:moveTo>
                    <a:pt x="153466" y="0"/>
                  </a:moveTo>
                  <a:lnTo>
                    <a:pt x="112401" y="0"/>
                  </a:lnTo>
                  <a:lnTo>
                    <a:pt x="112401" y="27075"/>
                  </a:lnTo>
                  <a:lnTo>
                    <a:pt x="153466" y="27075"/>
                  </a:lnTo>
                  <a:lnTo>
                    <a:pt x="153466" y="0"/>
                  </a:lnTo>
                  <a:close/>
                </a:path>
              </a:pathLst>
            </a:custGeom>
            <a:solidFill>
              <a:srgbClr val="1B75BC"/>
            </a:solidFill>
          </p:spPr>
          <p:txBody>
            <a:bodyPr wrap="square" lIns="0" tIns="0" rIns="0" bIns="0" rtlCol="0"/>
            <a:lstStyle/>
            <a:p>
              <a:endParaRPr/>
            </a:p>
          </p:txBody>
        </p:sp>
        <p:sp>
          <p:nvSpPr>
            <p:cNvPr id="29" name="object 215">
              <a:extLst>
                <a:ext uri="{FF2B5EF4-FFF2-40B4-BE49-F238E27FC236}">
                  <a16:creationId xmlns:a16="http://schemas.microsoft.com/office/drawing/2014/main" id="{20AD5ACE-D438-356D-097F-C8FCD0E8E0B6}"/>
                </a:ext>
              </a:extLst>
            </p:cNvPr>
            <p:cNvSpPr/>
            <p:nvPr/>
          </p:nvSpPr>
          <p:spPr>
            <a:xfrm>
              <a:off x="8912225" y="16691623"/>
              <a:ext cx="220345" cy="222250"/>
            </a:xfrm>
            <a:custGeom>
              <a:avLst/>
              <a:gdLst/>
              <a:ahLst/>
              <a:cxnLst/>
              <a:rect l="l" t="t" r="r" b="b"/>
              <a:pathLst>
                <a:path w="220345" h="222250">
                  <a:moveTo>
                    <a:pt x="220091" y="201218"/>
                  </a:moveTo>
                  <a:lnTo>
                    <a:pt x="177838" y="201218"/>
                  </a:lnTo>
                  <a:lnTo>
                    <a:pt x="177838" y="221742"/>
                  </a:lnTo>
                  <a:lnTo>
                    <a:pt x="220091" y="221742"/>
                  </a:lnTo>
                  <a:lnTo>
                    <a:pt x="220091" y="201218"/>
                  </a:lnTo>
                  <a:close/>
                </a:path>
                <a:path w="220345" h="222250">
                  <a:moveTo>
                    <a:pt x="220091" y="0"/>
                  </a:moveTo>
                  <a:lnTo>
                    <a:pt x="0" y="0"/>
                  </a:lnTo>
                  <a:lnTo>
                    <a:pt x="0" y="26670"/>
                  </a:lnTo>
                  <a:lnTo>
                    <a:pt x="0" y="172720"/>
                  </a:lnTo>
                  <a:lnTo>
                    <a:pt x="0" y="200660"/>
                  </a:lnTo>
                  <a:lnTo>
                    <a:pt x="0" y="222250"/>
                  </a:lnTo>
                  <a:lnTo>
                    <a:pt x="41643" y="222250"/>
                  </a:lnTo>
                  <a:lnTo>
                    <a:pt x="41643" y="200660"/>
                  </a:lnTo>
                  <a:lnTo>
                    <a:pt x="220091" y="200660"/>
                  </a:lnTo>
                  <a:lnTo>
                    <a:pt x="220091" y="173266"/>
                  </a:lnTo>
                  <a:lnTo>
                    <a:pt x="220091" y="172720"/>
                  </a:lnTo>
                  <a:lnTo>
                    <a:pt x="220091" y="26949"/>
                  </a:lnTo>
                  <a:lnTo>
                    <a:pt x="177850" y="26949"/>
                  </a:lnTo>
                  <a:lnTo>
                    <a:pt x="177850" y="172720"/>
                  </a:lnTo>
                  <a:lnTo>
                    <a:pt x="41643" y="172720"/>
                  </a:lnTo>
                  <a:lnTo>
                    <a:pt x="41643" y="26670"/>
                  </a:lnTo>
                  <a:lnTo>
                    <a:pt x="220091" y="26670"/>
                  </a:lnTo>
                  <a:lnTo>
                    <a:pt x="220091" y="0"/>
                  </a:lnTo>
                  <a:close/>
                </a:path>
              </a:pathLst>
            </a:custGeom>
            <a:solidFill>
              <a:srgbClr val="1B75BC"/>
            </a:solidFill>
          </p:spPr>
          <p:txBody>
            <a:bodyPr wrap="square" lIns="0" tIns="0" rIns="0" bIns="0" rtlCol="0"/>
            <a:lstStyle/>
            <a:p>
              <a:endParaRPr/>
            </a:p>
          </p:txBody>
        </p:sp>
        <p:pic>
          <p:nvPicPr>
            <p:cNvPr id="30" name="object 216">
              <a:extLst>
                <a:ext uri="{FF2B5EF4-FFF2-40B4-BE49-F238E27FC236}">
                  <a16:creationId xmlns:a16="http://schemas.microsoft.com/office/drawing/2014/main" id="{490C4FD5-0D57-9B77-272E-EE5A73C3D768}"/>
                </a:ext>
              </a:extLst>
            </p:cNvPr>
            <p:cNvPicPr/>
            <p:nvPr/>
          </p:nvPicPr>
          <p:blipFill>
            <a:blip r:embed="rId2" cstate="print"/>
            <a:stretch>
              <a:fillRect/>
            </a:stretch>
          </p:blipFill>
          <p:spPr>
            <a:xfrm>
              <a:off x="9249394" y="16671597"/>
              <a:ext cx="253381" cy="242350"/>
            </a:xfrm>
            <a:prstGeom prst="rect">
              <a:avLst/>
            </a:prstGeom>
          </p:spPr>
        </p:pic>
        <p:pic>
          <p:nvPicPr>
            <p:cNvPr id="31" name="object 217">
              <a:extLst>
                <a:ext uri="{FF2B5EF4-FFF2-40B4-BE49-F238E27FC236}">
                  <a16:creationId xmlns:a16="http://schemas.microsoft.com/office/drawing/2014/main" id="{9787D7C8-F6E2-6C90-F94D-9BC46F9C37E6}"/>
                </a:ext>
              </a:extLst>
            </p:cNvPr>
            <p:cNvPicPr/>
            <p:nvPr/>
          </p:nvPicPr>
          <p:blipFill>
            <a:blip r:embed="rId3" cstate="print"/>
            <a:stretch>
              <a:fillRect/>
            </a:stretch>
          </p:blipFill>
          <p:spPr>
            <a:xfrm>
              <a:off x="9605223" y="16692708"/>
              <a:ext cx="209064" cy="216796"/>
            </a:xfrm>
            <a:prstGeom prst="rect">
              <a:avLst/>
            </a:prstGeom>
          </p:spPr>
        </p:pic>
        <p:pic>
          <p:nvPicPr>
            <p:cNvPr id="32" name="object 218">
              <a:extLst>
                <a:ext uri="{FF2B5EF4-FFF2-40B4-BE49-F238E27FC236}">
                  <a16:creationId xmlns:a16="http://schemas.microsoft.com/office/drawing/2014/main" id="{97389948-7679-381B-F063-D57E409583F5}"/>
                </a:ext>
              </a:extLst>
            </p:cNvPr>
            <p:cNvPicPr/>
            <p:nvPr/>
          </p:nvPicPr>
          <p:blipFill>
            <a:blip r:embed="rId4" cstate="print"/>
            <a:stretch>
              <a:fillRect/>
            </a:stretch>
          </p:blipFill>
          <p:spPr>
            <a:xfrm>
              <a:off x="9917911" y="16666232"/>
              <a:ext cx="239407" cy="252783"/>
            </a:xfrm>
            <a:prstGeom prst="rect">
              <a:avLst/>
            </a:prstGeom>
          </p:spPr>
        </p:pic>
        <p:sp>
          <p:nvSpPr>
            <p:cNvPr id="33" name="object 219">
              <a:extLst>
                <a:ext uri="{FF2B5EF4-FFF2-40B4-BE49-F238E27FC236}">
                  <a16:creationId xmlns:a16="http://schemas.microsoft.com/office/drawing/2014/main" id="{3BD133F4-3C51-A191-D8F3-0E257DC3FEEC}"/>
                </a:ext>
              </a:extLst>
            </p:cNvPr>
            <p:cNvSpPr/>
            <p:nvPr/>
          </p:nvSpPr>
          <p:spPr>
            <a:xfrm>
              <a:off x="10274328" y="16662075"/>
              <a:ext cx="212725" cy="258445"/>
            </a:xfrm>
            <a:custGeom>
              <a:avLst/>
              <a:gdLst/>
              <a:ahLst/>
              <a:cxnLst/>
              <a:rect l="l" t="t" r="r" b="b"/>
              <a:pathLst>
                <a:path w="212725" h="258444">
                  <a:moveTo>
                    <a:pt x="195364" y="141853"/>
                  </a:moveTo>
                  <a:lnTo>
                    <a:pt x="118951" y="141853"/>
                  </a:lnTo>
                  <a:lnTo>
                    <a:pt x="139089" y="144275"/>
                  </a:lnTo>
                  <a:lnTo>
                    <a:pt x="153815" y="151409"/>
                  </a:lnTo>
                  <a:lnTo>
                    <a:pt x="162854" y="163057"/>
                  </a:lnTo>
                  <a:lnTo>
                    <a:pt x="165928" y="179021"/>
                  </a:lnTo>
                  <a:lnTo>
                    <a:pt x="163903" y="190866"/>
                  </a:lnTo>
                  <a:lnTo>
                    <a:pt x="132618" y="216796"/>
                  </a:lnTo>
                  <a:lnTo>
                    <a:pt x="94629" y="226938"/>
                  </a:lnTo>
                  <a:lnTo>
                    <a:pt x="45481" y="232840"/>
                  </a:lnTo>
                  <a:lnTo>
                    <a:pt x="66006" y="258411"/>
                  </a:lnTo>
                  <a:lnTo>
                    <a:pt x="121952" y="250282"/>
                  </a:lnTo>
                  <a:lnTo>
                    <a:pt x="167424" y="236123"/>
                  </a:lnTo>
                  <a:lnTo>
                    <a:pt x="201167" y="212506"/>
                  </a:lnTo>
                  <a:lnTo>
                    <a:pt x="212615" y="179312"/>
                  </a:lnTo>
                  <a:lnTo>
                    <a:pt x="206331" y="154046"/>
                  </a:lnTo>
                  <a:lnTo>
                    <a:pt x="195364" y="141853"/>
                  </a:lnTo>
                  <a:close/>
                </a:path>
                <a:path w="212725" h="258444">
                  <a:moveTo>
                    <a:pt x="18713" y="55913"/>
                  </a:moveTo>
                  <a:lnTo>
                    <a:pt x="11570" y="89237"/>
                  </a:lnTo>
                  <a:lnTo>
                    <a:pt x="6461" y="117172"/>
                  </a:lnTo>
                  <a:lnTo>
                    <a:pt x="6348" y="117794"/>
                  </a:lnTo>
                  <a:lnTo>
                    <a:pt x="2620" y="144275"/>
                  </a:lnTo>
                  <a:lnTo>
                    <a:pt x="0" y="170983"/>
                  </a:lnTo>
                  <a:lnTo>
                    <a:pt x="36569" y="176943"/>
                  </a:lnTo>
                  <a:lnTo>
                    <a:pt x="54626" y="161802"/>
                  </a:lnTo>
                  <a:lnTo>
                    <a:pt x="74633" y="150813"/>
                  </a:lnTo>
                  <a:lnTo>
                    <a:pt x="95693" y="144275"/>
                  </a:lnTo>
                  <a:lnTo>
                    <a:pt x="94609" y="144275"/>
                  </a:lnTo>
                  <a:lnTo>
                    <a:pt x="118951" y="141853"/>
                  </a:lnTo>
                  <a:lnTo>
                    <a:pt x="195364" y="141853"/>
                  </a:lnTo>
                  <a:lnTo>
                    <a:pt x="193211" y="139460"/>
                  </a:lnTo>
                  <a:lnTo>
                    <a:pt x="44001" y="139460"/>
                  </a:lnTo>
                  <a:lnTo>
                    <a:pt x="46749" y="120426"/>
                  </a:lnTo>
                  <a:lnTo>
                    <a:pt x="50167" y="101366"/>
                  </a:lnTo>
                  <a:lnTo>
                    <a:pt x="54368" y="81802"/>
                  </a:lnTo>
                  <a:lnTo>
                    <a:pt x="59463" y="61258"/>
                  </a:lnTo>
                  <a:lnTo>
                    <a:pt x="18713" y="55913"/>
                  </a:lnTo>
                  <a:close/>
                </a:path>
                <a:path w="212725" h="258444">
                  <a:moveTo>
                    <a:pt x="126367" y="117172"/>
                  </a:moveTo>
                  <a:lnTo>
                    <a:pt x="102584" y="118647"/>
                  </a:lnTo>
                  <a:lnTo>
                    <a:pt x="80611" y="122963"/>
                  </a:lnTo>
                  <a:lnTo>
                    <a:pt x="60924" y="129956"/>
                  </a:lnTo>
                  <a:lnTo>
                    <a:pt x="44001" y="139460"/>
                  </a:lnTo>
                  <a:lnTo>
                    <a:pt x="193211" y="139460"/>
                  </a:lnTo>
                  <a:lnTo>
                    <a:pt x="188672" y="134413"/>
                  </a:lnTo>
                  <a:lnTo>
                    <a:pt x="161422" y="121696"/>
                  </a:lnTo>
                  <a:lnTo>
                    <a:pt x="126367" y="117172"/>
                  </a:lnTo>
                  <a:close/>
                </a:path>
                <a:path w="212725" h="258444">
                  <a:moveTo>
                    <a:pt x="49055" y="0"/>
                  </a:moveTo>
                  <a:lnTo>
                    <a:pt x="28231" y="23193"/>
                  </a:lnTo>
                  <a:lnTo>
                    <a:pt x="54410" y="30717"/>
                  </a:lnTo>
                  <a:lnTo>
                    <a:pt x="80581" y="39693"/>
                  </a:lnTo>
                  <a:lnTo>
                    <a:pt x="105860" y="49785"/>
                  </a:lnTo>
                  <a:lnTo>
                    <a:pt x="129359" y="60652"/>
                  </a:lnTo>
                  <a:lnTo>
                    <a:pt x="151048" y="36569"/>
                  </a:lnTo>
                  <a:lnTo>
                    <a:pt x="127506" y="26344"/>
                  </a:lnTo>
                  <a:lnTo>
                    <a:pt x="101617" y="16504"/>
                  </a:lnTo>
                  <a:lnTo>
                    <a:pt x="74945" y="7555"/>
                  </a:lnTo>
                  <a:lnTo>
                    <a:pt x="49055" y="0"/>
                  </a:lnTo>
                  <a:close/>
                </a:path>
              </a:pathLst>
            </a:custGeom>
            <a:solidFill>
              <a:srgbClr val="1B75BC"/>
            </a:solidFill>
          </p:spPr>
          <p:txBody>
            <a:bodyPr wrap="square" lIns="0" tIns="0" rIns="0" bIns="0" rtlCol="0"/>
            <a:lstStyle/>
            <a:p>
              <a:endParaRPr/>
            </a:p>
          </p:txBody>
        </p:sp>
      </p:grpSp>
      <p:sp>
        <p:nvSpPr>
          <p:cNvPr id="34" name="テキスト ボックス 33">
            <a:extLst>
              <a:ext uri="{FF2B5EF4-FFF2-40B4-BE49-F238E27FC236}">
                <a16:creationId xmlns:a16="http://schemas.microsoft.com/office/drawing/2014/main" id="{A7F090D6-9B9F-6B76-4DDD-9BF60924CF4C}"/>
              </a:ext>
            </a:extLst>
          </p:cNvPr>
          <p:cNvSpPr txBox="1"/>
          <p:nvPr/>
        </p:nvSpPr>
        <p:spPr>
          <a:xfrm>
            <a:off x="4737499" y="16581345"/>
            <a:ext cx="3276617" cy="400110"/>
          </a:xfrm>
          <a:prstGeom prst="rect">
            <a:avLst/>
          </a:prstGeom>
          <a:noFill/>
        </p:spPr>
        <p:txBody>
          <a:bodyPr wrap="square" rtlCol="0">
            <a:spAutoFit/>
          </a:bodyPr>
          <a:lstStyle/>
          <a:p>
            <a:r>
              <a:rPr kumimoji="1" lang="ja-JP" altLang="en-US" sz="2000" b="1" dirty="0">
                <a:latin typeface="+mj-ea"/>
                <a:ea typeface="+mj-ea"/>
              </a:rPr>
              <a:t>〇〇（当社等）の</a:t>
            </a:r>
          </a:p>
        </p:txBody>
      </p:sp>
      <p:sp>
        <p:nvSpPr>
          <p:cNvPr id="35" name="テキスト ボックス 34">
            <a:extLst>
              <a:ext uri="{FF2B5EF4-FFF2-40B4-BE49-F238E27FC236}">
                <a16:creationId xmlns:a16="http://schemas.microsoft.com/office/drawing/2014/main" id="{600D59C8-D8EF-2334-287B-0B00BCB15419}"/>
              </a:ext>
            </a:extLst>
          </p:cNvPr>
          <p:cNvSpPr txBox="1"/>
          <p:nvPr/>
        </p:nvSpPr>
        <p:spPr>
          <a:xfrm>
            <a:off x="4357310" y="17219381"/>
            <a:ext cx="1283844" cy="400110"/>
          </a:xfrm>
          <a:prstGeom prst="rect">
            <a:avLst/>
          </a:prstGeom>
          <a:noFill/>
        </p:spPr>
        <p:txBody>
          <a:bodyPr wrap="square" rtlCol="0">
            <a:spAutoFit/>
          </a:bodyPr>
          <a:lstStyle/>
          <a:p>
            <a:r>
              <a:rPr kumimoji="1" lang="ja-JP" altLang="en-US" sz="2000" b="1" dirty="0">
                <a:latin typeface="+mj-ea"/>
                <a:ea typeface="+mj-ea"/>
              </a:rPr>
              <a:t>〇〇〇〇</a:t>
            </a:r>
          </a:p>
        </p:txBody>
      </p:sp>
      <p:sp>
        <p:nvSpPr>
          <p:cNvPr id="36" name="テキスト ボックス 35">
            <a:extLst>
              <a:ext uri="{FF2B5EF4-FFF2-40B4-BE49-F238E27FC236}">
                <a16:creationId xmlns:a16="http://schemas.microsoft.com/office/drawing/2014/main" id="{28BC9EB1-3DF1-0469-00F4-D5227899A729}"/>
              </a:ext>
            </a:extLst>
          </p:cNvPr>
          <p:cNvSpPr txBox="1"/>
          <p:nvPr/>
        </p:nvSpPr>
        <p:spPr>
          <a:xfrm>
            <a:off x="8905074" y="17205416"/>
            <a:ext cx="3276617" cy="400110"/>
          </a:xfrm>
          <a:prstGeom prst="rect">
            <a:avLst/>
          </a:prstGeom>
          <a:noFill/>
        </p:spPr>
        <p:txBody>
          <a:bodyPr wrap="square" rtlCol="0">
            <a:spAutoFit/>
          </a:bodyPr>
          <a:lstStyle/>
          <a:p>
            <a:r>
              <a:rPr kumimoji="1" lang="ja-JP" altLang="en-US" sz="2000" b="1" dirty="0">
                <a:latin typeface="+mj-ea"/>
                <a:ea typeface="+mj-ea"/>
              </a:rPr>
              <a:t>〇〇〇〇</a:t>
            </a:r>
          </a:p>
        </p:txBody>
      </p:sp>
      <p:sp>
        <p:nvSpPr>
          <p:cNvPr id="37" name="テキスト ボックス 36">
            <a:extLst>
              <a:ext uri="{FF2B5EF4-FFF2-40B4-BE49-F238E27FC236}">
                <a16:creationId xmlns:a16="http://schemas.microsoft.com/office/drawing/2014/main" id="{777DEDAB-51D1-E4DB-4771-B5322932E26C}"/>
              </a:ext>
            </a:extLst>
          </p:cNvPr>
          <p:cNvSpPr txBox="1"/>
          <p:nvPr/>
        </p:nvSpPr>
        <p:spPr>
          <a:xfrm>
            <a:off x="3030594" y="17632011"/>
            <a:ext cx="9485162" cy="307777"/>
          </a:xfrm>
          <a:prstGeom prst="rect">
            <a:avLst/>
          </a:prstGeom>
          <a:noFill/>
        </p:spPr>
        <p:txBody>
          <a:bodyPr wrap="square" rtlCol="0">
            <a:spAutoFit/>
          </a:bodyPr>
          <a:lstStyle/>
          <a:p>
            <a:r>
              <a:rPr kumimoji="1" lang="ja-JP" altLang="en-US" sz="1400" b="1" dirty="0">
                <a:latin typeface="+mn-ea"/>
                <a:ea typeface="+mn-ea"/>
              </a:rPr>
              <a:t>その他、〇〇（当社等）における公益通報の対応体制の詳細情報等はこちらをご確認ください。</a:t>
            </a:r>
            <a:endParaRPr kumimoji="1" lang="en-US" altLang="ja-JP" sz="1400" b="1" dirty="0">
              <a:latin typeface="+mn-ea"/>
              <a:ea typeface="+mn-ea"/>
            </a:endParaRPr>
          </a:p>
        </p:txBody>
      </p:sp>
      <p:sp>
        <p:nvSpPr>
          <p:cNvPr id="38" name="テキスト ボックス 37">
            <a:extLst>
              <a:ext uri="{FF2B5EF4-FFF2-40B4-BE49-F238E27FC236}">
                <a16:creationId xmlns:a16="http://schemas.microsoft.com/office/drawing/2014/main" id="{83C94F5B-8BCA-D629-A52C-5C25BA99930A}"/>
              </a:ext>
            </a:extLst>
          </p:cNvPr>
          <p:cNvSpPr txBox="1"/>
          <p:nvPr/>
        </p:nvSpPr>
        <p:spPr>
          <a:xfrm>
            <a:off x="3030594" y="17926863"/>
            <a:ext cx="9485162" cy="307777"/>
          </a:xfrm>
          <a:prstGeom prst="rect">
            <a:avLst/>
          </a:prstGeom>
          <a:noFill/>
        </p:spPr>
        <p:txBody>
          <a:bodyPr wrap="square" rtlCol="0">
            <a:spAutoFit/>
          </a:bodyPr>
          <a:lstStyle/>
          <a:p>
            <a:r>
              <a:rPr kumimoji="1" lang="ja-JP" altLang="en-US" sz="1400" b="1" dirty="0">
                <a:latin typeface="+mn-ea"/>
                <a:ea typeface="+mn-ea"/>
              </a:rPr>
              <a:t>○○○○○○○○○○○○○○○○○○○○○○○○○○○○○○</a:t>
            </a:r>
            <a:endParaRPr kumimoji="1" lang="en-US" altLang="ja-JP" sz="1400" b="1" dirty="0">
              <a:latin typeface="+mn-ea"/>
              <a:ea typeface="+mn-ea"/>
            </a:endParaRPr>
          </a:p>
        </p:txBody>
      </p:sp>
    </p:spTree>
    <p:extLst>
      <p:ext uri="{BB962C8B-B14F-4D97-AF65-F5344CB8AC3E}">
        <p14:creationId xmlns:p14="http://schemas.microsoft.com/office/powerpoint/2010/main" val="103094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E6A1A357D2A5248A9FF9D636C1C94FF" ma:contentTypeVersion="16" ma:contentTypeDescription="新しいドキュメントを作成します。" ma:contentTypeScope="" ma:versionID="4fd8e00010bc4eb7f69f0c5fe5cb3b49">
  <xsd:schema xmlns:xsd="http://www.w3.org/2001/XMLSchema" xmlns:xs="http://www.w3.org/2001/XMLSchema" xmlns:p="http://schemas.microsoft.com/office/2006/metadata/properties" xmlns:ns2="a88b21e2-d0c3-4335-bbdf-3c76edc13d2e" xmlns:ns3="dc8d7dbc-7440-46d8-a972-e173fdeaf4b9" targetNamespace="http://schemas.microsoft.com/office/2006/metadata/properties" ma:root="true" ma:fieldsID="6463dc0405b1ac8b0cc6ef398cf7f531" ns2:_="" ns3:_="">
    <xsd:import namespace="a88b21e2-d0c3-4335-bbdf-3c76edc13d2e"/>
    <xsd:import namespace="dc8d7dbc-7440-46d8-a972-e173fdeaf4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b21e2-d0c3-4335-bbdf-3c76edc13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8d7dbc-7440-46d8-a972-e173fdeaf4b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93db93c0-ac63-42bc-9869-ff57c71999e6}" ma:internalName="TaxCatchAll" ma:showField="CatchAllData" ma:web="dc8d7dbc-7440-46d8-a972-e173fdeaf4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8b21e2-d0c3-4335-bbdf-3c76edc13d2e">
      <Terms xmlns="http://schemas.microsoft.com/office/infopath/2007/PartnerControls"/>
    </lcf76f155ced4ddcb4097134ff3c332f>
    <_Flow_SignoffStatus xmlns="a88b21e2-d0c3-4335-bbdf-3c76edc13d2e" xsi:nil="true"/>
    <TaxCatchAll xmlns="dc8d7dbc-7440-46d8-a972-e173fdeaf4b9" xsi:nil="true"/>
  </documentManagement>
</p:properties>
</file>

<file path=customXml/itemProps1.xml><?xml version="1.0" encoding="utf-8"?>
<ds:datastoreItem xmlns:ds="http://schemas.openxmlformats.org/officeDocument/2006/customXml" ds:itemID="{8B4442D1-2D0F-4334-9916-AC499D7DEA1F}"/>
</file>

<file path=customXml/itemProps2.xml><?xml version="1.0" encoding="utf-8"?>
<ds:datastoreItem xmlns:ds="http://schemas.openxmlformats.org/officeDocument/2006/customXml" ds:itemID="{055CB09B-5824-4863-B329-4F61C26F2569}"/>
</file>

<file path=customXml/itemProps3.xml><?xml version="1.0" encoding="utf-8"?>
<ds:datastoreItem xmlns:ds="http://schemas.openxmlformats.org/officeDocument/2006/customXml" ds:itemID="{C53B310A-CC82-4234-8A83-BF16B108036A}"/>
</file>

<file path=docProps/app.xml><?xml version="1.0" encoding="utf-8"?>
<Properties xmlns="http://schemas.openxmlformats.org/officeDocument/2006/extended-properties" xmlns:vt="http://schemas.openxmlformats.org/officeDocument/2006/docPropsVTypes">
  <Template/>
  <TotalTime>0</TotalTime>
  <Words>62</Words>
  <Application>Microsoft Office PowerPoint</Application>
  <PresentationFormat>ユーザー設定</PresentationFormat>
  <Paragraphs>5</Paragraphs>
  <Slides>1</Slides>
  <Notes>0</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1</vt:i4>
      </vt:variant>
    </vt:vector>
  </HeadingPairs>
  <TitlesOfParts>
    <vt:vector size="3" baseType="lpstr">
      <vt:lpstr>Calibri</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2026-03-12T00:58:52Z</dcterms:created>
  <dcterms:modified xsi:type="dcterms:W3CDTF">2026-03-12T00:59:00Z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0x0101006E6A1A357D2A5248A9FF9D636C1C94FF</vt:lpwstr>
  </property>
</Properties>
</file>